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11"/>
  </p:handoutMasterIdLst>
  <p:sldIdLst>
    <p:sldId id="256" r:id="rId2"/>
    <p:sldId id="258" r:id="rId3"/>
    <p:sldId id="259" r:id="rId4"/>
    <p:sldId id="265" r:id="rId5"/>
    <p:sldId id="268" r:id="rId6"/>
    <p:sldId id="257" r:id="rId7"/>
    <p:sldId id="269" r:id="rId8"/>
    <p:sldId id="272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F0CA6-375B-43F0-B7E7-90A8649A61C9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6303F-3D1B-413D-AEE4-D3C1DDCEC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16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B4049F43-5A15-4251-A7E5-BAD8C2D22E4D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2158AD6F-654C-44A6-8E5D-CB4E85A602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2192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</a:t>
            </a:r>
            <a:r>
              <a:rPr lang="en-US" sz="3600" dirty="0" err="1" smtClean="0">
                <a:solidFill>
                  <a:srgbClr val="00B050"/>
                </a:solidFill>
              </a:rPr>
              <a:t>llamo</a:t>
            </a:r>
            <a:r>
              <a:rPr lang="en-US" sz="3600" dirty="0" smtClean="0">
                <a:solidFill>
                  <a:srgbClr val="00B050"/>
                </a:solidFill>
              </a:rPr>
              <a:t> ___________   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7il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</a:t>
            </a:r>
            <a:r>
              <a:rPr lang="en-US" sz="3600" dirty="0" err="1" smtClean="0">
                <a:solidFill>
                  <a:srgbClr val="00B050"/>
                </a:solidFill>
              </a:rPr>
              <a:t>fecha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es</a:t>
            </a:r>
            <a:r>
              <a:rPr lang="en-US" sz="3600" dirty="0" smtClean="0">
                <a:solidFill>
                  <a:srgbClr val="00B050"/>
                </a:solidFill>
              </a:rPr>
              <a:t> el … de mayo del 2013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295400"/>
            <a:ext cx="82296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err="1" smtClean="0">
                <a:solidFill>
                  <a:srgbClr val="FF0000"/>
                </a:solidFill>
              </a:rPr>
              <a:t>Proposito</a:t>
            </a:r>
            <a:r>
              <a:rPr lang="en-US" sz="3000" dirty="0" smtClean="0">
                <a:solidFill>
                  <a:srgbClr val="FF0000"/>
                </a:solidFill>
              </a:rPr>
              <a:t> # 76: </a:t>
            </a:r>
            <a:r>
              <a:rPr lang="en-US" sz="3000" dirty="0" smtClean="0"/>
              <a:t>¿Vas a un </a:t>
            </a:r>
            <a:r>
              <a:rPr lang="en-US" sz="3000" dirty="0" err="1" smtClean="0"/>
              <a:t>balneario</a:t>
            </a:r>
            <a:r>
              <a:rPr lang="en-US" sz="3000" dirty="0" smtClean="0"/>
              <a:t> en el </a:t>
            </a:r>
            <a:r>
              <a:rPr lang="en-US" sz="3000" dirty="0" err="1" smtClean="0"/>
              <a:t>verano</a:t>
            </a:r>
            <a:r>
              <a:rPr lang="en-US" sz="3000" dirty="0" smtClean="0"/>
              <a:t>?</a:t>
            </a:r>
          </a:p>
          <a:p>
            <a:pPr marL="0" indent="0">
              <a:buNone/>
            </a:pPr>
            <a:r>
              <a:rPr lang="en-US" sz="3000" dirty="0" err="1" smtClean="0">
                <a:solidFill>
                  <a:srgbClr val="FF0000"/>
                </a:solidFill>
              </a:rPr>
              <a:t>Actividad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Inicial</a:t>
            </a:r>
            <a:r>
              <a:rPr lang="en-US" sz="3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3000" dirty="0" err="1" smtClean="0"/>
              <a:t>Copia</a:t>
            </a:r>
            <a:r>
              <a:rPr lang="en-US" sz="3000" dirty="0" smtClean="0"/>
              <a:t> y </a:t>
            </a:r>
            <a:r>
              <a:rPr lang="en-US" sz="3000" dirty="0" err="1" smtClean="0"/>
              <a:t>completa</a:t>
            </a:r>
            <a:r>
              <a:rPr lang="en-US" sz="3000" dirty="0" smtClean="0"/>
              <a:t> con el </a:t>
            </a:r>
            <a:r>
              <a:rPr lang="en-US" sz="3000" dirty="0" err="1" smtClean="0"/>
              <a:t>presente</a:t>
            </a:r>
            <a:r>
              <a:rPr lang="en-US" sz="3000" dirty="0" smtClean="0"/>
              <a:t> del </a:t>
            </a:r>
            <a:r>
              <a:rPr lang="en-US" sz="3000" dirty="0" err="1" smtClean="0"/>
              <a:t>verbo</a:t>
            </a:r>
            <a:r>
              <a:rPr lang="en-US" sz="30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Yo</a:t>
            </a:r>
            <a:r>
              <a:rPr lang="en-US" sz="3000" dirty="0" smtClean="0"/>
              <a:t> _________ un video en casa.(</a:t>
            </a:r>
            <a:r>
              <a:rPr lang="en-US" sz="3000" dirty="0" err="1" smtClean="0"/>
              <a:t>mirar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Mis</a:t>
            </a:r>
            <a:r>
              <a:rPr lang="en-US" sz="3000" dirty="0" smtClean="0"/>
              <a:t> amigos y </a:t>
            </a:r>
            <a:r>
              <a:rPr lang="en-US" sz="3000" dirty="0" err="1" smtClean="0"/>
              <a:t>yo</a:t>
            </a:r>
            <a:r>
              <a:rPr lang="en-US" sz="3000" dirty="0" smtClean="0"/>
              <a:t> _________ CDs.(</a:t>
            </a:r>
            <a:r>
              <a:rPr lang="en-US" sz="3000" dirty="0" err="1" smtClean="0"/>
              <a:t>escuchar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Tú</a:t>
            </a:r>
            <a:r>
              <a:rPr lang="en-US" sz="3000" dirty="0" smtClean="0"/>
              <a:t> </a:t>
            </a:r>
            <a:r>
              <a:rPr lang="en-US" sz="3000" dirty="0" err="1" smtClean="0"/>
              <a:t>siempre</a:t>
            </a:r>
            <a:r>
              <a:rPr lang="en-US" sz="3000" dirty="0" smtClean="0"/>
              <a:t> _________ </a:t>
            </a:r>
            <a:r>
              <a:rPr lang="en-US" sz="3000" dirty="0" err="1" smtClean="0"/>
              <a:t>por</a:t>
            </a:r>
            <a:r>
              <a:rPr lang="en-US" sz="3000" dirty="0" smtClean="0"/>
              <a:t> </a:t>
            </a:r>
            <a:r>
              <a:rPr lang="en-US" sz="3000" dirty="0" err="1" smtClean="0"/>
              <a:t>telefono</a:t>
            </a:r>
            <a:r>
              <a:rPr lang="en-US" sz="3000" dirty="0" smtClean="0"/>
              <a:t>. (</a:t>
            </a:r>
            <a:r>
              <a:rPr lang="en-US" sz="3000" dirty="0" err="1" smtClean="0"/>
              <a:t>hablar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Mis</a:t>
            </a:r>
            <a:r>
              <a:rPr lang="en-US" sz="3000" dirty="0" smtClean="0"/>
              <a:t> amigos me ________ en casa. (</a:t>
            </a:r>
            <a:r>
              <a:rPr lang="en-US" sz="3000" dirty="0" err="1" smtClean="0"/>
              <a:t>visitar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Tomas me _________ a </a:t>
            </a:r>
            <a:r>
              <a:rPr lang="en-US" sz="3000" dirty="0" err="1" smtClean="0"/>
              <a:t>una</a:t>
            </a:r>
            <a:r>
              <a:rPr lang="en-US" sz="3000" dirty="0" smtClean="0"/>
              <a:t> fiesta. (</a:t>
            </a:r>
            <a:r>
              <a:rPr lang="en-US" sz="3000" dirty="0" err="1" smtClean="0"/>
              <a:t>invitar</a:t>
            </a:r>
            <a:r>
              <a:rPr lang="en-US" sz="3000" dirty="0" smtClean="0"/>
              <a:t>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266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7772400" cy="914400"/>
          </a:xfrm>
        </p:spPr>
        <p:txBody>
          <a:bodyPr/>
          <a:lstStyle/>
          <a:p>
            <a:r>
              <a:rPr lang="es-DO" dirty="0" smtClean="0"/>
              <a:t>Las 4 estaciones</a:t>
            </a:r>
            <a:r>
              <a:rPr lang="es-DO" dirty="0" smtClean="0">
                <a:solidFill>
                  <a:schemeClr val="tx1"/>
                </a:solidFill>
              </a:rPr>
              <a:t>- 4 </a:t>
            </a:r>
            <a:r>
              <a:rPr lang="es-DO" dirty="0" err="1" smtClean="0">
                <a:solidFill>
                  <a:schemeClr val="tx1"/>
                </a:solidFill>
              </a:rPr>
              <a:t>seasons</a:t>
            </a:r>
            <a:endParaRPr lang="es-DO" dirty="0" smtClean="0"/>
          </a:p>
        </p:txBody>
      </p:sp>
      <p:sp>
        <p:nvSpPr>
          <p:cNvPr id="14338" name="AutoShape 2" descr="data:image/jpeg;base64,/9j/4AAQSkZJRgABAQAAAQABAAD/2wCEAAkGBhQSEBUUEhQWFBUWGB8YFxcXFxgcHBcdHRoXGBwcHCAZHCYfGRwkGhgXHy8gJScpLCwtGB8xNTAqNSYrLCkBCQoKDgwOGg8PGiwkHyQpKSwuKjItLywsLCwtLCwsKiwsLDQsLCwsLCwsLCwsLCwsLCwsLCwsLCwsLCwsLCwsLP/AABEIALoBDwMBIgACEQEDEQH/xAAcAAACAgMBAQAAAAAAAAAAAAAFBgQHAAIDAQj/xABOEAACAQIDBgMDCQQHBAgHAAABAgMEEQASIQUGEzFBUSJhcRQygQcjQlJigpGhsTNywfAVFiRTkqKyQ3OT0URFY4Ojs8PhFzRUVdLT8f/EABsBAAEFAQEAAAAAAAAAAAAAAAMAAQIEBQYH/8QANBEAAQQBAwMCAwcEAgMAAAAAAQACAxEEEiExBRNRQWEicbEUgZGhwdHwBiMy4UJiFTOS/9oADAMBAAIRAxEAPwC2M2NbY5JLjcyYKqV2vGTEWVgoLMQqjmSQAPMk6DEsvphNpwKuqkeUB44pWjhjbVQYzkaQqdGcuGsTyUC1rk4p5mY3EiMr0WHHM7qCaKKojlXNFIkg7oysPxUnEwR2wLrt3YHUugEM9vDNHZHU9MxA8a8rqwYHtjru5tRp6WORxle2WRbWyyISkgtc2AkVreVsQw85mU2280DV3ypSQdtEl0x2XXGnTGoe2LqHwt3xyA1x40mNJW0J7DDqN7quN3E2pXwNN/SYgUSyIEWmiPuNbUi1x5YIbT2lWUUdIss6VDy1scLPwlS8T30sDYNofEPLnzwkbpUgaiDGt2gt3dmhpSEWPxNqzuQgJsDa9/LE3au3oMuzoVeciKuidnqWRiVBcli6MykDN3GnkMMFZMLyNQG3yVtRvfEfeCpkjpJnhAMiRsyAi4LKpIBA58sbLKFygkAnQAnU+nf4YlDUdx1HfEyqbfdANlbxLJs5Kx7BeDxXtyBVSXAv9pWAwpVW39oSQbOIljgkrZWBIiVwqMAY9Hvey3JOl7jtgOkrCGTYqnxtXGMW6UxPFLc+wPwOGrf3Y5lrdlQRyNT3afK8dsyZIUIy/BbeV8QtGDACpuz929oxyo7bT4qBgXjamjsy31AIa6kjqMDaXbu1ppqw0/srpT1DwiJwyuwWx8LDS5B5k88HdmbhGGZJWrq6YqfdlmuhuCNVA8+V8Vzs3eDadOK6Wlp0ljarlMkmUu6MCAfAHGgWxuVIwlIKz92N5FrYDIEaN0YxyxN70brzU9/I/pywD383+FC0caqHdiGk52jizBSxt1JNh8fK/u5E1PBQT1K1PtJctPUSnw+MC+UrzSw5Aj6XmBhJXYe0qynq6ow06pVpnzSOxcRIM6JGFvlAyqfEBeynD2ohg1b8J8+UTb81HRiWnyl+Mi2Zc11JOlvOwHxODO7m3Uq6dJo7gNoynmjDRkbzB/geuEbePagn2DSSk3zPThtb+JWCtfzupJ9cFduxybNqnrIVLU0p/tcSi5Rv79B3+sOvM87hWoaQBR5U/d3ep39v9qKoKSd1zAWHDAzAnuQAfW+B1BtralavHpY6angb9kKjiNJIOjeDRQe3688Ku1aoTUm2ZIGzxvUwszJrePQsfTliwo9rGeEeyMIaVV1qmUWygWtCreHS2sjDKLaBraIb7KZAG6HbF35vxYq1RFVQuEaOPM/FzC6tEq3ZgR8Bob64lVm1p2H0aROmbLJMfui8cfxLnyGFDdnaKrU1tRCWZJnVI5HZmZ1jBDOWbU5m17dLAAYnTzlzdjc41MXCMg1P4WF1DqLYHGOMWfovZuGWDFTK45STsZWH7obwp91QMZLVM3vEn445YzGzHCyMU0LmpcmWY29xKzHhONXe2J27mwHrmzG6UynxSDQyWNisfxuC/TkLnVR5OVHjML5DQRsTDkyn6WD/AEuOzNly1LlYV0Bs8jaInWxPVvsjXvbnh02TurBTEN+1l/vHA0/dXkvrqfPBaONY0EcShEUWVVFgBjzHkPXf6qlySYoTTfZeg9P6PDigEi3eVhwK2hPbBOTlha25WiNWduQty56kDTHJYbDLL7roYWi90xNzxsHvjZ1xrGuPZFyO9rsp0wj7QJoKiQvcU8shlSWxKxs92kRyB4AWu6sdPERcWw8hccmfpitk4zMmMxv4VqCd0DtTUpvviHslMVqJm91I2BA+07C4RBzLH0FzYYY93tn8CnjiLZ2UXdvruxLu3xZifS2NkhVb5VC31NgBf1tiTAcVcDpsWC0hm5PJUp8szu4oKWF0xxlOOokxxl1xoBBPC0BwF3vqZkpTwFdpHZYxktmUMwDMCdFIW/iOg59MG41wF3zNqdQ2kTzRpNra8bOAyk9FY5UJ6BjhPOkElJg+IKn23azTGNJnpqfUmVZXmgR73y5lAUMRqbtYcyToCV2f8nEZpWlqKgtGsXFjCMFbPlYyBiQ1wGUqCvPU+WO820ijzPLGFQZs6cFliYsSzQPIj2nCuAVGYWGdTZdBo1DHS0NRBLTQcRriF3ejLqsgVdTnMnhcsRlBsLdsBhlLifHlXpHP4Bq9qUTcv5N5qkJVGZ4gDeJ2zNJdDY2BYBQGBAve+ugxdKDFb/J9ZJqYo8XziSq8cRuSdZVMmti4sQDlGnUg4s/JiyRSpSHU5BU3Xg9u9tynjcPh3vpble1vey+G/bHTeLdaGuVBKZI2iYvHJE+R0JFjY2OhFvwGCb41STEaUQ6ilzZG4C086ze11kpS9llnLIbi2q21/wD5gts3YsVPxOCpXiyNK+pN3a1zryGnLBLPjMvXCpOSSgMm5VIwqAYbCptxsrMufKbg2BsDfUkAX64OQQqqhVACqAAByAHIeg0/DG9sZhJt0t1O41KaZaZUZYUl4wUMfeDFra38OpFu3pguY789b8/PE045MmEFFwtJ7fJ5Cmb2ZjCGfiNCQHgdhyzobEqPq5gBobaDCNtndymiqOBNC1Oz+MIkzmnm1tdL6jX6BsQdNdMXJbAXfHZSy0zNkDvCC4Ui4dQPnIz3DoCPJgh5gYm1/bOqr9kzmmQaNRbfqElwxhVCqAqgWAHIDsMbY41tE1MokQtLSsAyublogQCM/Vo7EWbmPpd8exzA46PDy4smMOj/AA8Ljc/AmxJC2Uff5XXHKWYLj2WS2IuzNmSVtQIIjl+lJJbSNL2zdsx1CjqdeQODTzMhYXvOwQsTFdkPDWqXu/sN6+UrqtPGbTSDS/XhofrHS5+iD3IxagCoqpGAqIAqqNAoAsAPIDHKjo46eFIIVyogso/MknqxNyT1JJxtjxb+ouvSZchY07L0rAwWYsYACzGYzHhOOLWmuFVLYYUK6fPUW5iJcx7ZnuFHwQMfvjyuc2zWhVZmNlUEsewGpwoq5SLM+jyHiOOxa1l+6uVPu+eOs6Fj0TM70WhjRaiGqzZFxzSPAob4RE2EVTf/AHDfqbA/DHJ99EB8VPUqOjGNDf4CQsPiMeiax5XHdt3hHy2I8r4FNvhDpmSZFJC52iIUEkAXNzYXI15a4JutziQIKG9pHK2XXHSMY5xrjvHhyotW4xlsehMbhMRRAFzKY1lplkVkkUMjAqysLggixBB5i2OzDC7tvaD3kRQwMBgqLITmliEpMoAHOwQi3XQH3hduVIBLm9m58VO0XD40qyl1aEMhLALmA4jgSCP6JDSWsVGuuAFXTBYHY7JiRQv7elnQmMge8xiUMFXmeegOhw+b8qJaWCVGfIkgkMsIDMI2jkGYeFroSyZvCdDfSxIqZUpY0zwTyMpt81LEycVb6WaPwuVOuVxyXpilIA12wVuIF7hZUv5PSsVV7SxDPCuZksSzxsrCV0N7syaNkHNSepBF6cUFQykFSLgjUEHUEHqCNcfO9MXSpi4f7QSpkI75he3llzX5aXxbG7NW0dQaUNmh4RkjBAvEA4XJcAXQ5vDe5GQi5HJY84JDTyVPNZokpNTtiJWTlI3cc1RmA72Un+GJLHHF/wCb40Ass8qqqDf2ZimWrcyNHnYOtMsSeDM5J4QIRTmtqSbAanBXYPytSEqtTEkl2yZ6bNmv0PDfVs2lrEE30U88V7tPZns9c8KDiLxJA1OztGrLnuqs6kEpwzG/iItlOC26+wWkq0FXL7LETlhMGRkuxPzSOCVhY/WYFm7k4EX0aJVymkK3o996I/8ASoQeVmkVWB6gqxDKR2IBwVpK6OUXikSQDqjK1v8ACTbFM/KAk2zajhh3enmXNG7/ADjKQAHTM2pINiCb2D9bWwnxbUWOdiYOEwPJDJG0fWwIIfNy8TEk/lh7Ue2PK+nMZIMVbuNv3M9RFA0ntCSEj5y3FjAUtmzKAJFFgCCM3iFieQtANiQKE5tLi+NEOO+TGjpiSHST6bZNZBEI0ip5UQkKBK6NkzNlHjjK3CELa/TnhGqXWCoMWR4Q3iWGRbNGeqqRdXj6qykjmvQYuU4FbxbBjrITGwGcXMT9Y3tow+OhHIg4WM0Y8vdZt590+S/7TF2pN/Hsqwrqzw6a9gOZPQDzJ0GLY3S3dFDShTrNJ45m7vYeEfZUeEehPU4rrcKhE1SJpBZKc3I7zDkvohBY+eTzxZ7bRDHnjF/qnrYA7ERtT6N010TNbhuV1vjMaLIDje+PKDZO66KlmOFVLYY73wI2jPc2wWCPW6kSJupyXtty8V0h6Mc8n7iEG33nyj0DYCbfqdbYIRT5uJP0c2T9xLqv4tnf0cYWq2bMxx6Ljw9mFrBzyui6bFbtasCWcKdcR9oagWxGqqnNqAcbNtDkLXPbGrS4xbbRp89JIttSh0OvTCxR0SZJPDZgYyCpZWA4mRgCpBA8LadreWGf+kbgi2vYcxiBAysT9IEFTbz9MSaSFEgFS9lb1VS0SkwK7xRDO7T2zlY1Y2tGTc3vrYXOD1JvxTPY3lC21YwTZQbkWJyaagi9raHXC9TIBFLET79wDbkDEicvunHHY1NwmNzqdNOgzOw+N3bXzwUSlAMDTwrG2NtaGpj4kEiypcrmW9rjmNRe4uNPPEwrimaLdVJC98wkBKllaVQ3zcQUnIy3AI/W+JlPST09YkS+0T07o7GP2qdcpVlCEOXFm8QuuosCQL4mJAVEwkK2DiJX7NSTKzXDIbo6kqy3texHQ2Fwbg2FwbYSnr2v7u1FN/dWdHFuoB4tyP8ANifs5IqgHg7RnuPoNOyuhPdJBmPo1xzHTBAQgkEeiZKLZ6RFil1zG5UE5QeZKjklzqbWB58ySa63i+TmoNU8tOI3jZ2kC5+G6F9WAzAqwuzG9+vI4cJdgS3u1bU35G0iKPgqxhV9QAfPEabZ7IhLV9QFUEk8SK4ABJNzFc6X5nEXxh4op48gwutpVY7Io5Y6meSaEq9O3DSIsCXlcAKARpazgAj64PTFq7A2QKePxHPKwBlkPN2t07ILkKvIDpqcV3QDNJG0ryqWDVZbOeIWYiOEFuZKxC3rbBKTaEhNo5ahQenGc/G7XYegNj1BxDFgBt7fkPkFSzuoMa/+4d1YxbEerrUjXNI6ov1nZVH4sQMVvtSsrI4wwqKhQ0kaFi9wod1QtZgRoD0tz5YaU2PDE2crxZes0pzyX9W930Ww8sPkztx+UoXtmZrF0oey5aaeuravhxziGnhSIkAhgxdmezDWxsmblZCAemFPevacFXV+z7Ob52RVS6xhFZy4GUqFGqe+H5rlOpGGradKJHDgujgFeJG+Vgp5qejqTbwkEdcDaHZnsk8VXEJJnja7qxXMyOpRgoUBc4Bza6krlv3qxdRhcKcKJP3Ix3cN9v59UV3z3UhlSOOtrKlma+V8sPCDWsxEYUGwvzuSB9Lnivq75NxCJ0aRzLAoe3hCSobsHU2uAyhha+jAi5GuGabZ8U9VxjtWJoEzGOKaUI0AbmCjkPpytbBOWoFRLLKAwh4SwRXBzPGge8hHMZ2kawtewBtrixmSNihDmne07ZHh5vgVX6j3CrTd1ooquVZMuQr4MxtzKsCCTcHUa3viztjb0yQgZy08Hf3pYx/6yf5+Xv8ALAmg3ZpFjVo4kcMo8bjMWBAIJzdxryGA8tqWpCR6RupcL0QggMB2UhgQOhvigzKLnfDf3+y3MafHzHjGeyiSaP6K6KKtSWNXidXRhcMpuD/Jx5I2KqCM93p5XhkJu6rI6JKbW8eQ6N9sC/e4wR2Os8wIjqahChyyRtIxZDzHvZtCOTA2PQ41IZGy7grM6liy4Lqe0keRwnt2x4MLq7vSnnUVXpxnt+t/zx0Gzpo1sKqcfvcFvzeJificHpZeocm1KG5FKxdssis7s5KTTKczG5YBXCg38umFbefZtbs756Kc1FN9ISoC0XmzJlLITYZ+nUHngtKlWDdKuS/mkJX/AA8IC/nzxEr9oV0cTl50cN4FR4IiGZ/AqWULcEnW99LnpivLixyD42gq1j55Y8BpP50hux/lOjZxHOGgcgEFvcYHkQ3Y68wPXDvTbVvb9cV/HuEKyUhJVhFKiwAtGW4hKhzyYZQFZO/vntjnHsTaOztVQVMA5pE+bTuisA6HyAI/XHM539PxyDVCKPj9l0MWbG4VKRas2evGXCttytJQhT45Dw09Wvr91czfdxlDtRJ4w8bXU/AgjmGB91geYOIVPNmJnPu2Kxfu9X++QLfZC9zjH6d07TL8Q/x5/ZarI20Aze1x21KEQIugAAAHQAAD8sLJOJu1KzO2IWOjJvddVixdtgCsQbr6a7Kj+Aoh+Ybn/N8eNuoh/wCqtf3KEfh89g7LsJzzrKv4SRD/AEwjGHYAtrNVN61U4/0uBjTOWz0+i8qGLfJ/NL77nj/7UfgKP/8AcMQ6zczN/wBWyp+6tKf0mw0/1XgtqhbuWeQk+pLXONP6rU1wPZ4/XKPw11vhhm+G/RM7AY7k/mUpjczw29jqgOwKAfgJwuPW3OmAFqasA7CVD+S1WDsuxuBUJNBAcgVlYRFVbMSNWV2UMuUWGt7625YLQ72ZR44qlbd6eY/nGrD88WWThwvZVn4jWmvirzZVeQbvrMpdUdsjlCJczEMvMeJmU2OmhOumJNLTRx2jkhzIT7pllCH1USZLfDDKanZrMWKyRFjc8NauG5OpOVAtye9tcdYqegnkWNaqoDvoqNJLdiATpx0JJsCbeWDCVvBAVR2BKHa4pHD52hlPDswEZ6SMX5asy8yOWcgcu2DcvyfbNqFDrSxE9D4v4NbA3bXydSKUalZpfe4iyyRr2ylSsPre+O9PW1FEsSS05RZHWJWWWN/E3K66MeR90GwBJ0BwxDCLaixHKa4tlojyFvTbLiYPTUrt817xXiMiH6mdiRmH1AbjqBgLvJuROtHUEMWtDIcutz4G0t1wTrN3qUoyGmRcwI8IsVzXuV5hWuSbjrgjsOlyosftM6xoAqqfZyLDSxvBe3xw9uApQdDBLIHG7CrbadWpFJUr+zkThE9swVkv95WX1OGXYtbT05IKlwdSxz35noxIB9NPwwL25uz7EZlVePs2Ulsq3L02bmMvvNHfUFbkWue557H2ksUeWRfboQPm5YSvFA6K6sQHsNMwIPcHpVxpBCDFJxexQsrHcX9yIi+N+E4123aKeF4ZI7pIpVhY8j27EcwemEOm3uNLMaarlEyL7lSviNr+ETAXyNy/9+eJdJU0szDicUyMLx0EKSo585Z3VRlA97JlA11bBP8AqzGXEk6Q3VQEgiW0MYGo0Osr3+m3O3ujA858Ginf7VvGbIGnvke1KXBUK6hkYMp5MpBB+I0x0wB2Nu/CWnVQ0UiTP4onZGKvaRPdOUizWFwbZSMDtoT1QUtBU5kzmOMOkZkmZTZsmWMKqAhhmYH3STpa+P8A+OLv/WVe+xPLQ5u9psaFSblQT3IBOBe29vpAMqkNM1ljTUnMxCqWtqq3IuT8NcL9W81pBNKzBbZuHLbhhtVLhY4w47kHQa2PThuZs3PUM5HghN/WQggHzKrmPlmGJnC7I1ynj0RHYLo4zLIar09SUybM2GtPEoLM7C5LFmsWa+Yql8ijXQAcsI21qyRpy7i2rRoo1sEcqfxa5J5agdMWZUDTHfcvYcE0VQrxqyyTvnuNTZUtrzuCTY3uL6YL089x7i7mlXwMoQZAkIv9Pkq42dXsNdRhgpNpnOskbcOZPdfoRzyOPpxnqvxFiAcF95fkzaAGSmzSRjmh1dfS3vD88Jt7YnIHRusbL0mL7P1CHY39VdW7O9MNXEWKiOVDlljvfI1rgg/SRhqrdR2IIHm8E0BS7TrT3IAdig87DP4bkA88UtT7xGmqoZSbLmEUn21c8j+5o49fPFu8aIrYnXtjVhcZG2vO+pwjEnMRoj0UPZLU7SWFW82hIVo0UED6SssS5gL9CR6447ckj9ojUEcOGN6iU9jZo09NDM3qoxKBJNhfC4sJlikNr+2VAjFusKHIeXQxxTN9/BHbLPhcHuuhsnDdPdoLSRs/7SW80n70hz2+6CF9FGDH9Ar3xBfacg8scTtlrXLqLHkSbn8sKipGSIncIRvP8nTyyo9KyJnuKhXLZJQB4CQguzA3B1XMDYkjQg9r7o14BGemkt0XiR/rmGLAG9EQFmcX9cB62rVyWV7jAzA1x+IKy3qb4B/Zf9FTk08sblJoHjdeY0bT6wy8105i4x0hqFcXUg9/LyI5g+RwxbzqZzbRWQ+Bu3e/dSNCP+WBUO6vEOY1HCfuIxa2uhubkep52OGk6e3RbOVo4H9bHWG5FEceCP0P5K78uPbYy+PcZQQl4FwA23vIggZ6eaJirqsroyy+zqWs0jKhJso76DmdAcFdrUJmp5YlbIZI2QNr4SylQbDnzwn1lFYoKimakkBCRVMBUqrNZVAZLMqk5RlkTIbgG+mCtaFB7iOFPi2rUwjiMVrICLlo1CyqPrKE8Ey210ytztmww0dRHNGskTK6OLqw5Efz+hHMHC1sbZckDOztEA9vBDGUTML5pMpYhWe4zBbL4QdTfHI1S0M/GU5aeVv7Qn0Y2OgnH1dbB7cwQ3NScQtpdSG2WjSbzHgbVbEDlGzOrpcB1dlYKbZgCOd7LzB5d8Qj8oFK37Hi1HnFE2X/ABvlQ9eROIkm/Ep/Z0bDtxZ41B/4YkOJBhG6utjkfw0lT6ikqo3jaGZ5Arkuskts62NgCyN1tc8+xHPHm0KmWbJxqSdXiYsjQzwAqSCpIPGW4KkixXXAWfeevYeFaOPzJmkI/wBIOJ2wxWVLMr1qIQL2jpk176u7ciR0wdkj+LCaTEc0a3NIC1nDXvJHtM+Yaja3qFcnHVHphbiNtFL/AFo5LD1MUZAOC8m5krc9oVQ8lSlH/oYQNs7ZmpZ3iaulzqxAVkp2YjmPCsQY3Fjp3wUySN5/VBixWSk1W3mlI2hXpIw9hmn4YPjqJHzI2lisaSLdiCdXIAUroGwErl2eEKPSNUVTm0LCSQPNIx5SFWGgOtxoALWGITT1McBvE/DjXR3KxkqB1VjmvbsNdNBjRKMROkwkkFSAbuCpCZuaqrKVsAcvna+DRY+RM/YUFLJn6fiY9A6nu8eict2d2VoYrseJUMAJJCSfPIpPJAfx54mu5Jwnx731IPzmSYegjb8Vup/AYMUO88ElgXEbn6EhCn4EnK3qCcYvUMLKjdcjdvPKxmzsl/xK5mreGpeTLmAAEiqCWaPmkqi5zFGLqw6gi2tgedLPO8SxQSU0saXySCTVQxv41VS2a3S+vljidqrLIUeSmLKxKIZAhK3NmjlDMrEqBmUhex0x3naCY+Ok4rAXPhp5PjcSG/r1wWKeSFoBC1MfLfAAK449kD/o0x1E8ELe0NMgLsSLIzBkfOV0QDRgvOzAC9r4btk7NWCJY11tqzHmzHUsfMn+A6Y12XURFcsS5MmhjyZCmnVSBb15Hvjbam0BCgbKWLMFVRpcm9tToBYEk+WKOTkyZDhHVe3qg5OU6amnYDhZUzEoTGM9jYgc9OYHmO3XHXc2Oo4AdHjVJXeUBkdmszmwPjUDwgaW9cATt0I5kccOzLHMt8w8QHDcGwvYmx0Btf6q4aN1NrRwVj00pCia0sN+WckrKl+QJYK4HUu3li7gDtSFjhz/AClUYwv/AMU+7NZigz2v1te3wub4SflI3Rj4T1cdkdBd1A/akkAAW/2hJAGhuSB2xYCWthD36r3nqI6SBvErLYWv8812jLfZhjV6gjqVhH0sar2h4orUxsiTGcHxndVlFsU+xTPIPnJpBTQ+qustTJ+6ojEQPkR1w07K2XNJ41BKg6tceWnPHCuieWQCmp53padeBTFIZGVlW2eQMFsxdwdRzyA9cdNj7a4YNl5MQbixBBsQQw0IIxagYGsocrmeszunydUoIaPX3RvaG0Ghhdk9+1k6+NrKnL7ZGPdm2iq4YlGZKWC33nHDU+vDSQ/95jlTVPttTDGF0jJqH5alQFT4cSQN/wB3ghulWQMsszkZppCwv0Rfm4x/gQN6ucQcN1dx3NEOoO54RjaFckgFxbAPasGaMrGQrHqwJH4Bgb/HBXaWzYpuT2HYOy/mpBI8uWI0W5iEaM1vKab9M+EDSg9jpDvukyp2DOo99T+6h/i+OlPRzAWFxh2j3GUe7JKn7s0lvwZmX8sbvupHHrJPOw7Zwo/GNFb88EE1Ki7pWo3dBJp2PLa7RM3mDryItyI52PwxEOyJuqN+GLQba8SrpbAeWvznU2GJCYn0QpOmQjh6OEYD7a3mjp3WLK0kzKXVFsPCDlzMzEBRfTqT0BwYIxVe2q4Ntidr+4opx5WjWU28sxc+oOOciN37BdtFGJJAzyUQ29vXUOmVkjRM6l0jlfO6A6pnsoUnyAva1wCcQaHaFA5yJT1UYPiZE4uVrWYl0ilYPbLc6HQYA185ZjriHR1zwTxzR+9GwYefcehFx8cFjfqNFdHP0GPt6mE6q+5Wr/SKTJnidXU8mU3Hn6EdQeWB1XGHVkYXVgVYdwQQfyOCW1tnpOBVUhEcrgNm5JOvMLKBzNuTjxL56giqesEik5SjKcro1rxsOam2h5ggjQggjQ4p5mO+KnjhcK/YkeEoQbUkjBiY3aImMnva2VvvIVPxOPG2u/fBXbWxGkJaFkDMQWDqbEgZbgrqDlAB5g5V5WN16XY5Qj2mshhH1Yxdz/jOnrY4m1zXi7XZ4fXMRuO0SAl42IAUo7WfvidurvmkNZGzPmXVWCBnIBB6ICedsC1qdnR28ElS31nVm/8AMyoPgMSf68ALaKnyjtnVR/lBwRjXg21p+ihkdTmyGFkOOaPqU8b0/Kf/AGWf2emqgeE2WZ1SNUJU+KzOJNOfu3wj0W0FhW0aKvcgat5sebHzPfBSbZtVVURdEhZJYm0ErZhowI/Z2LA6WuNcKMNSGRW7qD+Ivjp+kanau60A+i896kZaAO1HdF6najSaHUdsRJEPXAivrGRGdeaEN62YG3xGmHSriWaBJI9Qyhh6EA42+40P0LKdA4MD/dLwOOVS4Vc5AIQh7MuZTkIaxXTMDblfHa2NSMTe0PaWn1UI36HB3hNdVS1jRCSrbZsERF8zw8RhfkBxDkJ9CfjiPsnaFJFqsisHNhOKaOCM2PuZkjUXuOvW+oIwptRjS3Tl5egPu/DE/Ydf7O9n1hkIEgPJTyD+nIN5WPTHKZvSZGwOdd16Dwt9mcyQ6U1bQazrNFaR0FpEUjM0Z7DqVYBl7+IfSxH21tSBo0zBnV7OpQG41UB7ggrYuo018XrjtV7GjABhCwyLqjooGvUMF95TyI+I1scBIKdZ2LRBOJGx4tNITZHvclCLlQzAHkVOhsDjmomsNO32Rjvwgu9NO0YaPNeN80mXUnwiwJJN73I6m+XpYAF96EOakvzETZv/AAf446f1dkeYz1jRxxrbwh7+FfEFJZVCjNcsevLTELadeKioaVb5AAiXFrgEsWt9pj16AYua9RBG9cn3K3+jRdyeJrf+Nlx+iaN3/lLlpUyzAzRqLKL+MdgCfeBOmv446bKSSdDKmYS1KSWdbZ8hINRKlzYNJJw4IrmwSJT0OE2johU1AiLZI0Bkmf6iILu3qEIUfalXti5N3aEhDK6ZGly2j/uYlGWGIdsqan7Tvi0x7mssq31cQfaNMQrzXlQdgbxCKmSGpjlBVMpUU0lgvIKOFHlYKpVcygAkXsLjHWj3HpJI42pZpkiKAoqsjrlIBWwnRyuluVueCFds5ZrqykCzKTlsSHVkOR7XB1N7eQwFrUnooHliqsyRKSElhR72FlQGIxka2Uc+eCsyPQ7LEfBqHke6G7Oj9njrRC5kknmFHTuVUG4vHmIQAZVkadiQBpHgvR/J84UAvAgUWGVJGNhp9JwB+GBOypFp6mnSYsfZ4nkZgjsDPLca5FOU2NSw5Xz4O1O9Dm3Dhma/LMvCXy1lsST0CgnyxY7gHJVZ8DHAN0XXHspVNuSV/wClzegjpx/qiY4Gbw7LqIHh4E1XIGY8Q8OF1VV1IKxwq2ZuQty1OlgDtHvPNG6GeIRxsD41d5MpABAYCMZbi+vQixwSG/8AS/3yfn/ywweHbg2pdsN+EtpQDtmdf9lVEd/ZpT+QF/yxxm2rUyc6SpK98ij/ACs4b8sHIN74HUussZUGxbOoAOmhudDYjHOXf6kU2aohB8pEP6E4JZQe0w7WUurVlr5YKkkc/wCzyC3+MAX9MbNOV96KoX1p5T/oU4YP6/Ug+k5HcQzFfxEdsePv9SfWkN/q09Q36RYbuJfY2HyiZxS22K1TW1EqEmNqgEN+5809vslZ0YHkdSOWLR3lq3WIRxnLJO3DVvqAqzO/3UViOl8t8VhtzZBFMJbAQzANEANVjQLACT9pJUl5aCMeeMbEb8BcfXYLbifplb81AqPeOPKClSWR1kqoaUKAQZbXkzZr5czqPDbXnzxxhnLqGb3reL1Gh/MHBXY+6tRVxCVDHHG2qGTMxcXIvlX3Rppc3PbDMFHddn1LJa3Hb/c0E1W26ctiJUwwIIZaeriA8IIMZIuTZZEZ153tdLdzjlLCaqctTZYanIBPT1F1JUe66lMwcLcgMuYEGxsQMRtzNj+zcZvaIpQxAKQ+4rC9yfEfGb2PLQD1wV2tAkwW5KOhzRyobPG31lP5EcmGhuMFdktHwSbhedTaS8737+V1pPk8z61UjSn6iFo4x8FbM/3m+GK73v3MFHVMqLaN/Gh8jzF+tjp+GLV3S3xMshpaoKlSq5lK6JUIPppfkR9JOnS41xv8oO7/ALTSllF5IvEluZH0l89Bf1GLZA7f9tafSZWQTjV/idlSK0YxuKUY7XxpLOq+8QPU2/XnjP7j3L0ctjYLOyf/AJLK/WSlbkfnE9dAw/Q/jiNW/IzJxHMNSixliVRoSSgJJy3EguBew0GlsLewaqaOdJoYpHKG/u5VItqMz5RYg2vfFhT76Vb/ALOKCAd3ZpW/Bcij/ERi7Bm9kbuorzvrseM7ILmEEHn5pUqPkaYoRNVG3XJEFFhr9J2wH3ekljQwQo1TCp+anb5tCtzpdhdgOYKg87dL4bK2qnkvxqqZx9VCsS/+EA1vIscKDbUFMXgDBEU5o7tyRxcKLnkrBwPK2NDCzW5M9ajwuXyHNbEWMbfst6+iZdZJFB55IxYfFmuzf5fTEDHSnaSouYY5Ju5RSVHqxsg/HHOREX9pOl/7untM/oz3EMfrdvIHGy7Ngh+EO1O8DcrMbizy/EW0PwWkswUam1zYDqT2AGpPkMbVlJk0qQQSP/llI4rA/wB6QbQL5HxH8RjVNqFP2CiA2sZAxedh24hAEY8o1X1OBL1XNYwCerdAfM82P598VppJphch7bPH/I/t9VoYeM0PDYm9x/5D9037D2t/ZI+KfECYgFBJYqbKFA1dioHIX66Y7f8AwwlqZHqSTDKwHDjva1hb5xk5EgchcDqT0cvk13co/ZxNT3aR/wBozkGRWsAV090XHIWBFuelnGrnhpozJK6xoObMQBfoB3J6AanGHHAxjnOHqtFsL4ZbI3ve/wBvC+cqvYrqzRyhs6EgiRnYoRpoGPPz9O+NRPwwwJBk7nllto3PRbXPrcYs7fiiNXEakKKSOMWWSbwyTdgEI+bB1y57uSQMowkJus8UtOziNZpnCxU8rEu+a+WaYa5ER8rBGN3Iym3LAnRnUQ7hdazqEDIQ+Jul3BH7fv6Jl+TrdjOCXF0DK0tx77i0kcJ7hS3GkHLO8a/7NsWhiJsnZqwQpElyqC1zzYnVmY9WZiWJ6knEvFKTIs7LDNuJcfVeWwlb2bQleUU9PTiVIXilmtIsdzd5VjAZbcxE5IOl7dcOv4YqSPeXicdYnAqaidgIybOjuwiQFTrdECX00yG/LB8VweST6Ib9gnTcwGSkaotlkqHeSzdACY41uL3ASNNRe+YkXvg41JcG5ILdreHS3hNu+oJ6/hjrQUawxpEg8EahFHkoAH5DHa+Kz5Q5xKK2wKURqY/Rt8fy5HvjxKSwtr8ST3PX1/m2JM8qopZ2CKObMQAPUnQY0o6tJYxJGwdG1VlNwRcjQ9dQRiNilLUUOl2FEz5mhjZ+rtGhY9vERfEiOhCjRQo8gB+mJwXGWwtYS1KPwMe8DEi2MXDampaykzeKdppZgpsbLRRG/J5wJZn+5CEOn1GHXBLeyjRqQ+HMsQvkFrtHkaORR9ows9vtBewwvUVUDVRXNm9oriw+2GjRdO4iIt5Hzw2tNpgsz+2WAegBTxxagSqU4BileNmDWNww5ORYFh5MMjjyfEhJZjGtNFJMUdsqQo+UEtc5b2uE942zW54mb1bMMbFkW3CYJ++huIG9MmenPYxR/WGBlwwVgT9ZSCQQehBBuD6YM7ZwcOCuoxtObiljgC9vF/z+bIjQmPZtV8+6qwjIMVOjv7xFjIcoAta4FidTy6nI986V+Uyr3z3T/WBhAmiNz5m55m56kk6k+ZwT3frnpZRKFzi1njPJ1PMdbHS4NjqOR5F5MaN4BcVlZPQ5JWl5db/YUPuTrUIsoR1Yq6HPFKhGZG1GZTqCOYKm4I0OJUu+ldGnzlTSgDTOadgT5W42W510APpjpBuE06rNFLDTBwGy00ZZGuOudlQnzEYOmuCWzPk+eBs6z8STo08SsfQFSpQen4HE4sWSPZr/AIVygbIw6b/dVnVSwA55I6qYSEkMV4Mbm9zlC5NNex544xbxmM3gpKeLz1ZvxAX9cW5vjukaijbQGRBnX1ANwOuov+WKgWAYaVjIzvuut6VgR58WqYuJHIs/ct5d56xv9oq/uxrf/PmGJewKt6icRVFTOofRGjMaeLsSE5HkPO2IfCx5wsDEkbf+IW0/oOMYy1raPlPh+T57+GtqvR+HJ/rTCDvAk9JXskkpDBPm5MkSlkLAqVJUkMDmBK2II0Nji7txdrCpo1Launzb9yQBY/FbH8cF67YkM37SON9LeNFbTQ28QPXXGnH2tnaRXhefy4j4XuY7/IbWvmuv2oZf28zzHtJIz8vskkfliPJX2GiMQO4ygfjrb4Y+jl3TpwjIsUaqwsQqKAb6fRAxUe/O5ho5bC5ifVG1BH2SR1H5jFt+cYhUTQ0ewVjp/S4ctxbM86vTfY/ekm7P7x0PQGy/je7flglT0eBtO0cb2JFjyucxB7d/TzwXQNJYagMbKigl3PbTX7q6+fTGZkTySGyV2HToYMZh0tAI/L5lGt1t6Xo5jwQrAjK4YkIOxJGt110AJtcaXxY0Ey8Ysh/pCsW95T4ael53APiWIfZXNKfpG3JCTd9KZM9cJLhc60VPYzMo1zSlTaGPyvc97+HBLYm3UrFjSoj4MOXNT0a2EDR6EE21mYdVawHPL9LEGvMTC5yxOpPjyZgYufU8A/JHqfiVMgkhfjOCR7bInzMXMEUcJNnPTikkd2flgFtPdho5ZYQ7M8vz8U72MjsrKfGw95o5MnQDK66aHFhU1WCBawHQdOgwO3rpS0AlQXkp24qjqygESIP3oi49cvbFWPNLpBq/x4Wc+LSFO2FtYVNNHMBbOviX6rDR1+64ZfhiecK26EoSWaIEGOS1VAR1SXSQDyEgzaf3ow04pTx9uQtUmGwoG8G1PZ6WafmY42YDu1vCPixUYUNw92Y46lnKKz08axNKVGZp3Alla/PRSn/EIwb3vmBEETGyvJxZP93AOM3wziIW88Sd1ouFTJnsssuad1vreR855m/hDol+XLyxYadGOSOXH6KB3cjV8LPyh1TxUJeN3jYSR6oxUkF1Ui6665sEtu7wR0oTNq0rZI1zKuZiCdWchVFhzPcAXJAIbeKlq5lhV0pOHJOgMTCSW4F5PE1lUgBCSMp9e8MdhD2vI2tKTdpAVfwRxvs+Wdxnmiro1R5GZ2CvGmZQXJIF2Y+oxYfyZVmehy31jmkQ+V2Mo/yyL+OBu09jQwRF6rZdMIk8Ty0rLeMC3jKlI3NuZsxI88N2ydkw08eSnRUQnN4dcxIAzEm5bQDU9hixmTCTcCvopxENiEZ5u7+6lNvj0nHin+f5+OK42q1ZT1AjmqpXMmYo0UgUhdTrFlsijlm8QvYX1tigxupEYwvdpCedqbfhp8vFezN7qgM7t5hUBYjztbzGN9lbWjqYhJFcrcg5gQQVJBBBFwcV7WU7ojupMsz6s0hXNIfogkAAKOQUWHoTfDZuRWQGnEcJbPGfnVkAEmdrsWYAkWY3IKkrbQHw4ehpJH4/6RpscwgXyf5ylfeumNNVmQe6W9pFvsoIalfM8Ixy268NvTDFTVOZed/44k74UBemZkGaSE8aMfWKXLJ99M6ffwsbvShF4QN1QKYifpQOuaFtOfhul+8ZxOY64hJ42Py9CnxnDUWedwtt4KIMC5UuArLIq+88TZSwX7alUkS/0owOuEFozDIUYgg2IYe6cwzK4+xIpDDsSQbHlbUkdxfCRvLu+SuRY5HUtdHiCFolZw0sbK7KHjNzIgBBVyw0VsTxZAR2nn5FXmTOx5O8wfMfz8Clx5kHNl/EYz2pelz6Kx/QHEusjpafKJpK2MsbKoo4RmOlwPnyL6jTBOlpKF0DmXaZBFxaiH6hGBv5Hri52Nrvb5rSPXI/f/5/2j3ycb5shNLwpphq6ZFAK/WFpGW4vrz5k4fJN4Z/o7Pqm889Iv5NUXxV2zJaOnk4kQ2znsRdaeJTY8+cf8cGV2/Ew8cW25P3plj/ACjnTFpj2MbRcPxXM5rhPMZGNO/tW/5p1O2K1l8Ozyp7S1MS/wDliTFM7copYZ5I2SOMg+6JGcLfUDNw1vYEC9sN0+0KVhYbJqZQP/qJ1/PPO98ee1R/Q2HSL/vJIT/piJwKaSFwouCNgTzYriWtJsfL9CkAzsPeeJfW/wDFhjhLW2/28Q8rL/8Aniz6fasqG8ez9nRHuua/+WFf1x3TblbyD0sQ7R0zaf4pbflioZcdvLx+C1z1HJdxGfvcf9JU3F2gyNIXrJ6ZGUEGKAPxDc8gYZOhJuB1w8OEkUN7VtiT9yGaO/4U6D88DJa6scWavmA/7NIE/MRE/ngRtSKZbPJVVcsQ98GokUp9v5ordejC2nMcjc8WdASGNKxsuGaRxlcPztMklBcAtT7TeMjVqiv4Sj94e0Bh+Hwwq7b2RSvlEk2zqUXuc9XJVSWFx9KwPTS/xxpRbvwpIUmiWRmu0ckgzl1vqGLk3Zbj1BU97MdHs6NB82iIOyKqj/KBiE+eI3mMtKjBikgSNdSQKjY9Ez06pXvKGlszRUMqqoyOVy5r5yWAXQnQk20w37Pp+CCKOM09xZqiXJJUuOoW144F8hf90c8CnhyRk8xT1gHaytIrA/8ADn5+RwzxJ4jgWbkviDRHtY5R8dpmLu64miodLSLHfKNSbsxJLM3dmJzMfMnAyu2YsYJYE05Oc5bhqduZdMuqrc3JGq6mxW+VkaDGJHrjKgnkhk183yrk0LJGaePCjUdZLTlFn8SuQIph7kulwDbRJLa291ua9QGiirgw54UatjBC0bIJaNveS1zB1JW2vDv4rDVDqNPdi020Xp7F2MkHNZveKg8hLbmLHSUaH6Vr3OjJAHt7kO49R4WeHUe3Lz6FTqep9mroouSRSmNOX7CrGaMfcqYeGB2K6YeOOMVtvGxmZTFdmammKsp0BiaCeNgeX7RQt/t+eGGXbYWnM/NRHxNOoy5gB66AeuGnt7WP9Tt+CGyKnOb4UbaM4qZ51HN3Sgj8ltx6th9zweqDXAX5RKkPVcNRlKBLggETFlZlSzMoCADobsbCxCDE7d+kaKWJG1aGEySHvPUMxf8AwhXA8mwS3k2fBPE8kl0dImtIrMCAFLa5SM6g3OU356Wubnke2OQM8CvvKhFHtrIQTdatapU8ZwIo4UjTiBcwRsjzKw0DHKsS57aXW4J0Lau6FLcERGMg6cKSWO2hGgjcAaEjTvgHu3DwY1Wy8QpnyBrWzEORYjwhSwUHXRVw3QVAKgggqRcEG4PmO+Kkkp1HTsiOjACF1+7kARjJnlAF7VFTMyX+jcOzLa9tSptfkcct0q0rTcCQ/PUp4D+eUDhv6NFkYfHscFNoS2F81stzzAB0Is1xy1v8PLCkl4tpZ2kJFQnCIygKHWzxAEAZvDxhc3Pug20u7HdwFp+aiI63TXU1bZGyEB8py5vdzWNr+V7csJ9BuVUEs0lSiyNq7qjSM5tzYuUAAPJAtgNBbDDTV8UjFY5Y3ZeYR1YjpqFJI10xKgkUsVV1JWxIzDw35E66DTn5YjuBVKyBp3aaSFvJTyQhFqkBAlSzpnEcwzAFbg3RipYZCdehbFhbK3apqZmaCIKzDKzXZiQDcC7MbC+thgFFU1tQGmgmSOnY5UBiDOApsXYlwFJN7IwNgBexuMQN2ttVS1whnkeWKXOqu6IAjoM4AZbXDKsnhIFsgI64sugfo229UCSR0gBd8k/McV5tmI07lbfsC0qWGrU0jXlQAf3MhzAfVy297FgCS+oBt6EfkQDgJvNs13VJYULSwtmVdBxEawkj1IHiXUX+ki4DjkA6X8HYoNkfEOQo1FKHXnfsRyI749lgxF2PsaaHPHw24aNaE3XWMi4U6+8hunmAuCtbQy8FzEoMmU5FYgDNbw36Wva/lgBj3LD55Wj3xWpIO2E4kjyLYsG9lp+tnJtK49DfXtCcH1p1RVRBZVAUDyAAH5DEt9zWR6dY7NHDG3iYi7SNZc1jrcgysT3fEyLYrg6i/oQf44Jm/FpiZwFDEeG6pHHcqCkGNxBgoNmn6p/L/njoNlHy/HFQQ0rByR5Qjg4w0/lgydmntfHooD9X9P8AniQhCj9pCB+z489mOD39Gnt+ePHo8vQYbsBP9ptBBSY29juCCLg6Wtz9e+Cxhx4Y/LE2wgbhIzkpdg2emU0krFGHjpJjqQVv4SepQGxH04z3DW02bXXurLkdDlkT6rWvoeqkEFW6gjzwY2nslZ4yhJU+8rjmjj3WXzB/EXHInCy2dmLhLVUFkmhB0mTmMt+fMvG3mVPM20XRjKj/AO7ePdUmv7D/APqVOWkR5a2FwLVFKjC/1hxoi3wHC/AY32HKZIo3OpdFY+pUE/niPsurSatiaNg6mnkDDqPnYAAwOqtfMLHXQ4m7nQXpEsPdLJ6ZJHjt/lwPIYXQRl3I2U4nhkr64KnmPGvDwSFNiUNmr3P5YqaGoxnAQZIsCZdivA3EpVDLe709woN+ZiPJG65T4Tr7pucOP9Hr5/j/AO2NJ9lqylSXF+quVI9CtiPhg0MhidYKBK9kgohLVLtqiggmeKnCVLKV4ZgMbsx5BrrYLmsWa+XS9zhe2jXQxw0tKk0cmUxrIUYMMsKhtcpNszqg+Jw9RboUoIJhVyBa8l5D+MmY4JJSKBYCw7Dli3JlNcQa4VZjdIIB5SFuxtGOQOeKhlmkZshYZgq+CMZSb+4gbl9InE/aexWm0M0ipp4FEeU2N/FmQkg21HLDPXbHimTJIuZex6HmCDzUg6gjUY7QUaooUAm3ViWJ9SxJJ8ycVHv1OLxyUdsga3TSTzDURKbFZluWIUcOXnmJXxMjnU6WS+trYnw1dSQMtMAvQPKqt5XVVbKfK+mGi2MxCweQkZLSq89VJdfZ0j7tLKrKfJRGGLfEL8eWB0+6skyS+1gTBSXhhSVwrvZiMzZVYWOVVA0AuxuTfDyYx2GPOCOwxNsgbwFEvsKspNpsFyzzVFOAl/AhgjjPIIqIudrX+vrbTnpO2bvAGsKMVFSA2RopLOrqbFnVyLxi5J8bEGx01BD+IvPGwwd2SCK0oZ52QbaO60UmZ4v7POTfjRqAWP8A2gsBKvcN5WIOuBm7e5HBqDUzlDLrkWPNlUtfO12Gdi2tla4QMQL88NuMsMA77w3TeyjXosxmMxmBKSzGYzGYSSzGYzGYSSzGYzGYSSzGYzGYSSzHhGPcZhJLjwMeez47r1/npjD/AAw1p9RXAUwwL21u9xSskTCOoi9xzfKw6xyAamNvLVTqOoJwjTGLh2yFh1BM74hRS7szeWkiV/aVFPUD9pG6/OPbQZCo/tAPJcl/QG4EndfZ7RUqBxlYl5Cp5rxJZJcp81D5T5jBi/L1/jjOuLE2WZWhtUhtZpWgXG+PcZbFW1O15jMY2PO2G1JWvcZjzof5642PPCD7SteYzHvX+e5x4R/HD6ktSzHgON2x53/nvhakrWuYd8e4w8seHn8MLUErXuMxmPB/HCtPa9x5bGxGA+9U7JRyMjFWFrFSQffUcxibW6imJpf/2Q==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4339" name="AutoShape 4" descr="data:image/jpeg;base64,/9j/4AAQSkZJRgABAQAAAQABAAD/2wCEAAkGBhQSEBUUEhQWFBUWGB8YFxcXFxgcHBcdHRoXGBwcHCAZHCYfGRwkGhgXHy8gJScpLCwtGB8xNTAqNSYrLCkBCQoKDgwOGg8PGiwkHyQpKSwuKjItLywsLCwtLCwsKiwsLDQsLCwsLCwsLCwsLCwsLCwsLCwsLCwsLCwsLCwsLP/AABEIALoBDwMBIgACEQEDEQH/xAAcAAACAgMBAQAAAAAAAAAAAAAFBgQHAAIDAQj/xABOEAACAQIDBgMDCQQHBAgHAAABAgMEEQASIQUGEzFBUSJhcRQygQcjQlJigpGhsTNywfAVFiRTkqKyQ3OT0URFY4Ojs8PhFzRUVdLT8f/EABsBAAEFAQEAAAAAAAAAAAAAAAMAAQIEBQYH/8QANBEAAQQBAwMCAwcEAgMAAAAAAQACAxEEEiExBRNRQWEicbEUgZGhwdHwBiMy4UJiFTOS/9oADAMBAAIRAxEAPwC2M2NbY5JLjcyYKqV2vGTEWVgoLMQqjmSQAPMk6DEsvphNpwKuqkeUB44pWjhjbVQYzkaQqdGcuGsTyUC1rk4p5mY3EiMr0WHHM7qCaKKojlXNFIkg7oysPxUnEwR2wLrt3YHUugEM9vDNHZHU9MxA8a8rqwYHtjru5tRp6WORxle2WRbWyyISkgtc2AkVreVsQw85mU2280DV3ypSQdtEl0x2XXGnTGoe2LqHwt3xyA1x40mNJW0J7DDqN7quN3E2pXwNN/SYgUSyIEWmiPuNbUi1x5YIbT2lWUUdIss6VDy1scLPwlS8T30sDYNofEPLnzwkbpUgaiDGt2gt3dmhpSEWPxNqzuQgJsDa9/LE3au3oMuzoVeciKuidnqWRiVBcli6MykDN3GnkMMFZMLyNQG3yVtRvfEfeCpkjpJnhAMiRsyAi4LKpIBA58sbLKFygkAnQAnU+nf4YlDUdx1HfEyqbfdANlbxLJs5Kx7BeDxXtyBVSXAv9pWAwpVW39oSQbOIljgkrZWBIiVwqMAY9Hvey3JOl7jtgOkrCGTYqnxtXGMW6UxPFLc+wPwOGrf3Y5lrdlQRyNT3afK8dsyZIUIy/BbeV8QtGDACpuz929oxyo7bT4qBgXjamjsy31AIa6kjqMDaXbu1ppqw0/srpT1DwiJwyuwWx8LDS5B5k88HdmbhGGZJWrq6YqfdlmuhuCNVA8+V8Vzs3eDadOK6Wlp0ljarlMkmUu6MCAfAHGgWxuVIwlIKz92N5FrYDIEaN0YxyxN70brzU9/I/pywD383+FC0caqHdiGk52jizBSxt1JNh8fK/u5E1PBQT1K1PtJctPUSnw+MC+UrzSw5Aj6XmBhJXYe0qynq6ow06pVpnzSOxcRIM6JGFvlAyqfEBeynD2ohg1b8J8+UTb81HRiWnyl+Mi2Zc11JOlvOwHxODO7m3Uq6dJo7gNoynmjDRkbzB/geuEbePagn2DSSk3zPThtb+JWCtfzupJ9cFduxybNqnrIVLU0p/tcSi5Rv79B3+sOvM87hWoaQBR5U/d3ep39v9qKoKSd1zAWHDAzAnuQAfW+B1BtralavHpY6angb9kKjiNJIOjeDRQe3688Ku1aoTUm2ZIGzxvUwszJrePQsfTliwo9rGeEeyMIaVV1qmUWygWtCreHS2sjDKLaBraIb7KZAG6HbF35vxYq1RFVQuEaOPM/FzC6tEq3ZgR8Bob64lVm1p2H0aROmbLJMfui8cfxLnyGFDdnaKrU1tRCWZJnVI5HZmZ1jBDOWbU5m17dLAAYnTzlzdjc41MXCMg1P4WF1DqLYHGOMWfovZuGWDFTK45STsZWH7obwp91QMZLVM3vEn445YzGzHCyMU0LmpcmWY29xKzHhONXe2J27mwHrmzG6UynxSDQyWNisfxuC/TkLnVR5OVHjML5DQRsTDkyn6WD/AEuOzNly1LlYV0Bs8jaInWxPVvsjXvbnh02TurBTEN+1l/vHA0/dXkvrqfPBaONY0EcShEUWVVFgBjzHkPXf6qlySYoTTfZeg9P6PDigEi3eVhwK2hPbBOTlha25WiNWduQty56kDTHJYbDLL7roYWi90xNzxsHvjZ1xrGuPZFyO9rsp0wj7QJoKiQvcU8shlSWxKxs92kRyB4AWu6sdPERcWw8hccmfpitk4zMmMxv4VqCd0DtTUpvviHslMVqJm91I2BA+07C4RBzLH0FzYYY93tn8CnjiLZ2UXdvruxLu3xZifS2NkhVb5VC31NgBf1tiTAcVcDpsWC0hm5PJUp8szu4oKWF0xxlOOokxxl1xoBBPC0BwF3vqZkpTwFdpHZYxktmUMwDMCdFIW/iOg59MG41wF3zNqdQ2kTzRpNra8bOAyk9FY5UJ6BjhPOkElJg+IKn23azTGNJnpqfUmVZXmgR73y5lAUMRqbtYcyToCV2f8nEZpWlqKgtGsXFjCMFbPlYyBiQ1wGUqCvPU+WO820ijzPLGFQZs6cFliYsSzQPIj2nCuAVGYWGdTZdBo1DHS0NRBLTQcRriF3ejLqsgVdTnMnhcsRlBsLdsBhlLifHlXpHP4Bq9qUTcv5N5qkJVGZ4gDeJ2zNJdDY2BYBQGBAve+ugxdKDFb/J9ZJqYo8XziSq8cRuSdZVMmti4sQDlGnUg4s/JiyRSpSHU5BU3Xg9u9tynjcPh3vpble1vey+G/bHTeLdaGuVBKZI2iYvHJE+R0JFjY2OhFvwGCb41STEaUQ6ilzZG4C086ze11kpS9llnLIbi2q21/wD5gts3YsVPxOCpXiyNK+pN3a1zryGnLBLPjMvXCpOSSgMm5VIwqAYbCptxsrMufKbg2BsDfUkAX64OQQqqhVACqAAByAHIeg0/DG9sZhJt0t1O41KaZaZUZYUl4wUMfeDFra38OpFu3pguY789b8/PE045MmEFFwtJ7fJ5Cmb2ZjCGfiNCQHgdhyzobEqPq5gBobaDCNtndymiqOBNC1Oz+MIkzmnm1tdL6jX6BsQdNdMXJbAXfHZSy0zNkDvCC4Ui4dQPnIz3DoCPJgh5gYm1/bOqr9kzmmQaNRbfqElwxhVCqAqgWAHIDsMbY41tE1MokQtLSsAyublogQCM/Vo7EWbmPpd8exzA46PDy4smMOj/AA8Ljc/AmxJC2Uff5XXHKWYLj2WS2IuzNmSVtQIIjl+lJJbSNL2zdsx1CjqdeQODTzMhYXvOwQsTFdkPDWqXu/sN6+UrqtPGbTSDS/XhofrHS5+iD3IxagCoqpGAqIAqqNAoAsAPIDHKjo46eFIIVyogso/MknqxNyT1JJxtjxb+ouvSZchY07L0rAwWYsYACzGYzHhOOLWmuFVLYYUK6fPUW5iJcx7ZnuFHwQMfvjyuc2zWhVZmNlUEsewGpwoq5SLM+jyHiOOxa1l+6uVPu+eOs6Fj0TM70WhjRaiGqzZFxzSPAob4RE2EVTf/AHDfqbA/DHJ99EB8VPUqOjGNDf4CQsPiMeiax5XHdt3hHy2I8r4FNvhDpmSZFJC52iIUEkAXNzYXI15a4JutziQIKG9pHK2XXHSMY5xrjvHhyotW4xlsehMbhMRRAFzKY1lplkVkkUMjAqysLggixBB5i2OzDC7tvaD3kRQwMBgqLITmliEpMoAHOwQi3XQH3hduVIBLm9m58VO0XD40qyl1aEMhLALmA4jgSCP6JDSWsVGuuAFXTBYHY7JiRQv7elnQmMge8xiUMFXmeegOhw+b8qJaWCVGfIkgkMsIDMI2jkGYeFroSyZvCdDfSxIqZUpY0zwTyMpt81LEycVb6WaPwuVOuVxyXpilIA12wVuIF7hZUv5PSsVV7SxDPCuZksSzxsrCV0N7syaNkHNSepBF6cUFQykFSLgjUEHUEHqCNcfO9MXSpi4f7QSpkI75he3llzX5aXxbG7NW0dQaUNmh4RkjBAvEA4XJcAXQ5vDe5GQi5HJY84JDTyVPNZokpNTtiJWTlI3cc1RmA72Un+GJLHHF/wCb40Ass8qqqDf2ZimWrcyNHnYOtMsSeDM5J4QIRTmtqSbAanBXYPytSEqtTEkl2yZ6bNmv0PDfVs2lrEE30U88V7tPZns9c8KDiLxJA1OztGrLnuqs6kEpwzG/iItlOC26+wWkq0FXL7LETlhMGRkuxPzSOCVhY/WYFm7k4EX0aJVymkK3o996I/8ASoQeVmkVWB6gqxDKR2IBwVpK6OUXikSQDqjK1v8ACTbFM/KAk2zajhh3enmXNG7/ADjKQAHTM2pINiCb2D9bWwnxbUWOdiYOEwPJDJG0fWwIIfNy8TEk/lh7Ue2PK+nMZIMVbuNv3M9RFA0ntCSEj5y3FjAUtmzKAJFFgCCM3iFieQtANiQKE5tLi+NEOO+TGjpiSHST6bZNZBEI0ip5UQkKBK6NkzNlHjjK3CELa/TnhGqXWCoMWR4Q3iWGRbNGeqqRdXj6qykjmvQYuU4FbxbBjrITGwGcXMT9Y3tow+OhHIg4WM0Y8vdZt590+S/7TF2pN/Hsqwrqzw6a9gOZPQDzJ0GLY3S3dFDShTrNJ45m7vYeEfZUeEehPU4rrcKhE1SJpBZKc3I7zDkvohBY+eTzxZ7bRDHnjF/qnrYA7ERtT6N010TNbhuV1vjMaLIDje+PKDZO66KlmOFVLYY73wI2jPc2wWCPW6kSJupyXtty8V0h6Mc8n7iEG33nyj0DYCbfqdbYIRT5uJP0c2T9xLqv4tnf0cYWq2bMxx6Ljw9mFrBzyui6bFbtasCWcKdcR9oagWxGqqnNqAcbNtDkLXPbGrS4xbbRp89JIttSh0OvTCxR0SZJPDZgYyCpZWA4mRgCpBA8LadreWGf+kbgi2vYcxiBAysT9IEFTbz9MSaSFEgFS9lb1VS0SkwK7xRDO7T2zlY1Y2tGTc3vrYXOD1JvxTPY3lC21YwTZQbkWJyaagi9raHXC9TIBFLET79wDbkDEicvunHHY1NwmNzqdNOgzOw+N3bXzwUSlAMDTwrG2NtaGpj4kEiypcrmW9rjmNRe4uNPPEwrimaLdVJC98wkBKllaVQ3zcQUnIy3AI/W+JlPST09YkS+0T07o7GP2qdcpVlCEOXFm8QuuosCQL4mJAVEwkK2DiJX7NSTKzXDIbo6kqy3texHQ2Fwbg2FwbYSnr2v7u1FN/dWdHFuoB4tyP8ANifs5IqgHg7RnuPoNOyuhPdJBmPo1xzHTBAQgkEeiZKLZ6RFil1zG5UE5QeZKjklzqbWB58ySa63i+TmoNU8tOI3jZ2kC5+G6F9WAzAqwuzG9+vI4cJdgS3u1bU35G0iKPgqxhV9QAfPEabZ7IhLV9QFUEk8SK4ABJNzFc6X5nEXxh4op48gwutpVY7Io5Y6meSaEq9O3DSIsCXlcAKARpazgAj64PTFq7A2QKePxHPKwBlkPN2t07ILkKvIDpqcV3QDNJG0ryqWDVZbOeIWYiOEFuZKxC3rbBKTaEhNo5ahQenGc/G7XYegNj1BxDFgBt7fkPkFSzuoMa/+4d1YxbEerrUjXNI6ov1nZVH4sQMVvtSsrI4wwqKhQ0kaFi9wod1QtZgRoD0tz5YaU2PDE2crxZes0pzyX9W930Ww8sPkztx+UoXtmZrF0oey5aaeuravhxziGnhSIkAhgxdmezDWxsmblZCAemFPevacFXV+z7Ob52RVS6xhFZy4GUqFGqe+H5rlOpGGradKJHDgujgFeJG+Vgp5qejqTbwkEdcDaHZnsk8VXEJJnja7qxXMyOpRgoUBc4Bza6krlv3qxdRhcKcKJP3Ix3cN9v59UV3z3UhlSOOtrKlma+V8sPCDWsxEYUGwvzuSB9Lnivq75NxCJ0aRzLAoe3hCSobsHU2uAyhha+jAi5GuGabZ8U9VxjtWJoEzGOKaUI0AbmCjkPpytbBOWoFRLLKAwh4SwRXBzPGge8hHMZ2kawtewBtrixmSNihDmne07ZHh5vgVX6j3CrTd1ooquVZMuQr4MxtzKsCCTcHUa3viztjb0yQgZy08Hf3pYx/6yf5+Xv8ALAmg3ZpFjVo4kcMo8bjMWBAIJzdxryGA8tqWpCR6RupcL0QggMB2UhgQOhvigzKLnfDf3+y3MafHzHjGeyiSaP6K6KKtSWNXidXRhcMpuD/Jx5I2KqCM93p5XhkJu6rI6JKbW8eQ6N9sC/e4wR2Os8wIjqahChyyRtIxZDzHvZtCOTA2PQ41IZGy7grM6liy4Lqe0keRwnt2x4MLq7vSnnUVXpxnt+t/zx0Gzpo1sKqcfvcFvzeJificHpZeocm1KG5FKxdssis7s5KTTKczG5YBXCg38umFbefZtbs756Kc1FN9ISoC0XmzJlLITYZ+nUHngtKlWDdKuS/mkJX/AA8IC/nzxEr9oV0cTl50cN4FR4IiGZ/AqWULcEnW99LnpivLixyD42gq1j55Y8BpP50hux/lOjZxHOGgcgEFvcYHkQ3Y68wPXDvTbVvb9cV/HuEKyUhJVhFKiwAtGW4hKhzyYZQFZO/vntjnHsTaOztVQVMA5pE+bTuisA6HyAI/XHM539PxyDVCKPj9l0MWbG4VKRas2evGXCttytJQhT45Dw09Wvr91czfdxlDtRJ4w8bXU/AgjmGB91geYOIVPNmJnPu2Kxfu9X++QLfZC9zjH6d07TL8Q/x5/ZarI20Aze1x21KEQIugAAAHQAAD8sLJOJu1KzO2IWOjJvddVixdtgCsQbr6a7Kj+Aoh+Ybn/N8eNuoh/wCqtf3KEfh89g7LsJzzrKv4SRD/AEwjGHYAtrNVN61U4/0uBjTOWz0+i8qGLfJ/NL77nj/7UfgKP/8AcMQ6zczN/wBWyp+6tKf0mw0/1XgtqhbuWeQk+pLXONP6rU1wPZ4/XKPw11vhhm+G/RM7AY7k/mUpjczw29jqgOwKAfgJwuPW3OmAFqasA7CVD+S1WDsuxuBUJNBAcgVlYRFVbMSNWV2UMuUWGt7625YLQ72ZR44qlbd6eY/nGrD88WWThwvZVn4jWmvirzZVeQbvrMpdUdsjlCJczEMvMeJmU2OmhOumJNLTRx2jkhzIT7pllCH1USZLfDDKanZrMWKyRFjc8NauG5OpOVAtye9tcdYqegnkWNaqoDvoqNJLdiATpx0JJsCbeWDCVvBAVR2BKHa4pHD52hlPDswEZ6SMX5asy8yOWcgcu2DcvyfbNqFDrSxE9D4v4NbA3bXydSKUalZpfe4iyyRr2ylSsPre+O9PW1FEsSS05RZHWJWWWN/E3K66MeR90GwBJ0BwxDCLaixHKa4tlojyFvTbLiYPTUrt817xXiMiH6mdiRmH1AbjqBgLvJuROtHUEMWtDIcutz4G0t1wTrN3qUoyGmRcwI8IsVzXuV5hWuSbjrgjsOlyosftM6xoAqqfZyLDSxvBe3xw9uApQdDBLIHG7CrbadWpFJUr+zkThE9swVkv95WX1OGXYtbT05IKlwdSxz35noxIB9NPwwL25uz7EZlVePs2Ulsq3L02bmMvvNHfUFbkWue557H2ksUeWRfboQPm5YSvFA6K6sQHsNMwIPcHpVxpBCDFJxexQsrHcX9yIi+N+E4123aKeF4ZI7pIpVhY8j27EcwemEOm3uNLMaarlEyL7lSviNr+ETAXyNy/9+eJdJU0szDicUyMLx0EKSo585Z3VRlA97JlA11bBP8AqzGXEk6Q3VQEgiW0MYGo0Osr3+m3O3ujA858Ginf7VvGbIGnvke1KXBUK6hkYMp5MpBB+I0x0wB2Nu/CWnVQ0UiTP4onZGKvaRPdOUizWFwbZSMDtoT1QUtBU5kzmOMOkZkmZTZsmWMKqAhhmYH3STpa+P8A+OLv/WVe+xPLQ5u9psaFSblQT3IBOBe29vpAMqkNM1ljTUnMxCqWtqq3IuT8NcL9W81pBNKzBbZuHLbhhtVLhY4w47kHQa2PThuZs3PUM5HghN/WQggHzKrmPlmGJnC7I1ynj0RHYLo4zLIar09SUybM2GtPEoLM7C5LFmsWa+Yql8ijXQAcsI21qyRpy7i2rRoo1sEcqfxa5J5agdMWZUDTHfcvYcE0VQrxqyyTvnuNTZUtrzuCTY3uL6YL089x7i7mlXwMoQZAkIv9Pkq42dXsNdRhgpNpnOskbcOZPdfoRzyOPpxnqvxFiAcF95fkzaAGSmzSRjmh1dfS3vD88Jt7YnIHRusbL0mL7P1CHY39VdW7O9MNXEWKiOVDlljvfI1rgg/SRhqrdR2IIHm8E0BS7TrT3IAdig87DP4bkA88UtT7xGmqoZSbLmEUn21c8j+5o49fPFu8aIrYnXtjVhcZG2vO+pwjEnMRoj0UPZLU7SWFW82hIVo0UED6SssS5gL9CR6447ckj9ojUEcOGN6iU9jZo09NDM3qoxKBJNhfC4sJlikNr+2VAjFusKHIeXQxxTN9/BHbLPhcHuuhsnDdPdoLSRs/7SW80n70hz2+6CF9FGDH9Ar3xBfacg8scTtlrXLqLHkSbn8sKipGSIncIRvP8nTyyo9KyJnuKhXLZJQB4CQguzA3B1XMDYkjQg9r7o14BGemkt0XiR/rmGLAG9EQFmcX9cB62rVyWV7jAzA1x+IKy3qb4B/Zf9FTk08sblJoHjdeY0bT6wy8105i4x0hqFcXUg9/LyI5g+RwxbzqZzbRWQ+Bu3e/dSNCP+WBUO6vEOY1HCfuIxa2uhubkep52OGk6e3RbOVo4H9bHWG5FEceCP0P5K78uPbYy+PcZQQl4FwA23vIggZ6eaJirqsroyy+zqWs0jKhJso76DmdAcFdrUJmp5YlbIZI2QNr4SylQbDnzwn1lFYoKimakkBCRVMBUqrNZVAZLMqk5RlkTIbgG+mCtaFB7iOFPi2rUwjiMVrICLlo1CyqPrKE8Ey210ytztmww0dRHNGskTK6OLqw5Efz+hHMHC1sbZckDOztEA9vBDGUTML5pMpYhWe4zBbL4QdTfHI1S0M/GU5aeVv7Qn0Y2OgnH1dbB7cwQ3NScQtpdSG2WjSbzHgbVbEDlGzOrpcB1dlYKbZgCOd7LzB5d8Qj8oFK37Hi1HnFE2X/ABvlQ9eROIkm/Ep/Z0bDtxZ41B/4YkOJBhG6utjkfw0lT6ikqo3jaGZ5Arkuskts62NgCyN1tc8+xHPHm0KmWbJxqSdXiYsjQzwAqSCpIPGW4KkixXXAWfeevYeFaOPzJmkI/wBIOJ2wxWVLMr1qIQL2jpk176u7ciR0wdkj+LCaTEc0a3NIC1nDXvJHtM+Yaja3qFcnHVHphbiNtFL/AFo5LD1MUZAOC8m5krc9oVQ8lSlH/oYQNs7ZmpZ3iaulzqxAVkp2YjmPCsQY3Fjp3wUySN5/VBixWSk1W3mlI2hXpIw9hmn4YPjqJHzI2lisaSLdiCdXIAUroGwErl2eEKPSNUVTm0LCSQPNIx5SFWGgOtxoALWGITT1McBvE/DjXR3KxkqB1VjmvbsNdNBjRKMROkwkkFSAbuCpCZuaqrKVsAcvna+DRY+RM/YUFLJn6fiY9A6nu8eict2d2VoYrseJUMAJJCSfPIpPJAfx54mu5Jwnx731IPzmSYegjb8Vup/AYMUO88ElgXEbn6EhCn4EnK3qCcYvUMLKjdcjdvPKxmzsl/xK5mreGpeTLmAAEiqCWaPmkqi5zFGLqw6gi2tgedLPO8SxQSU0saXySCTVQxv41VS2a3S+vljidqrLIUeSmLKxKIZAhK3NmjlDMrEqBmUhex0x3naCY+Ok4rAXPhp5PjcSG/r1wWKeSFoBC1MfLfAAK449kD/o0x1E8ELe0NMgLsSLIzBkfOV0QDRgvOzAC9r4btk7NWCJY11tqzHmzHUsfMn+A6Y12XURFcsS5MmhjyZCmnVSBb15Hvjbam0BCgbKWLMFVRpcm9tToBYEk+WKOTkyZDhHVe3qg5OU6amnYDhZUzEoTGM9jYgc9OYHmO3XHXc2Oo4AdHjVJXeUBkdmszmwPjUDwgaW9cATt0I5kccOzLHMt8w8QHDcGwvYmx0Btf6q4aN1NrRwVj00pCia0sN+WckrKl+QJYK4HUu3li7gDtSFjhz/AClUYwv/AMU+7NZigz2v1te3wub4SflI3Rj4T1cdkdBd1A/akkAAW/2hJAGhuSB2xYCWthD36r3nqI6SBvErLYWv8812jLfZhjV6gjqVhH0sar2h4orUxsiTGcHxndVlFsU+xTPIPnJpBTQ+qustTJ+6ojEQPkR1w07K2XNJ41BKg6tceWnPHCuieWQCmp53padeBTFIZGVlW2eQMFsxdwdRzyA9cdNj7a4YNl5MQbixBBsQQw0IIxagYGsocrmeszunydUoIaPX3RvaG0Ghhdk9+1k6+NrKnL7ZGPdm2iq4YlGZKWC33nHDU+vDSQ/95jlTVPttTDGF0jJqH5alQFT4cSQN/wB3ghulWQMsszkZppCwv0Rfm4x/gQN6ucQcN1dx3NEOoO54RjaFckgFxbAPasGaMrGQrHqwJH4Bgb/HBXaWzYpuT2HYOy/mpBI8uWI0W5iEaM1vKab9M+EDSg9jpDvukyp2DOo99T+6h/i+OlPRzAWFxh2j3GUe7JKn7s0lvwZmX8sbvupHHrJPOw7Zwo/GNFb88EE1Ki7pWo3dBJp2PLa7RM3mDryItyI52PwxEOyJuqN+GLQba8SrpbAeWvznU2GJCYn0QpOmQjh6OEYD7a3mjp3WLK0kzKXVFsPCDlzMzEBRfTqT0BwYIxVe2q4Ntidr+4opx5WjWU28sxc+oOOciN37BdtFGJJAzyUQ29vXUOmVkjRM6l0jlfO6A6pnsoUnyAva1wCcQaHaFA5yJT1UYPiZE4uVrWYl0ilYPbLc6HQYA185ZjriHR1zwTxzR+9GwYefcehFx8cFjfqNFdHP0GPt6mE6q+5Wr/SKTJnidXU8mU3Hn6EdQeWB1XGHVkYXVgVYdwQQfyOCW1tnpOBVUhEcrgNm5JOvMLKBzNuTjxL56giqesEik5SjKcro1rxsOam2h5ggjQggjQ4p5mO+KnjhcK/YkeEoQbUkjBiY3aImMnva2VvvIVPxOPG2u/fBXbWxGkJaFkDMQWDqbEgZbgrqDlAB5g5V5WN16XY5Qj2mshhH1Yxdz/jOnrY4m1zXi7XZ4fXMRuO0SAl42IAUo7WfvidurvmkNZGzPmXVWCBnIBB6ICedsC1qdnR28ElS31nVm/8AMyoPgMSf68ALaKnyjtnVR/lBwRjXg21p+ihkdTmyGFkOOaPqU8b0/Kf/AGWf2emqgeE2WZ1SNUJU+KzOJNOfu3wj0W0FhW0aKvcgat5sebHzPfBSbZtVVURdEhZJYm0ErZhowI/Z2LA6WuNcKMNSGRW7qD+Ivjp+kanau60A+i896kZaAO1HdF6najSaHUdsRJEPXAivrGRGdeaEN62YG3xGmHSriWaBJI9Qyhh6EA42+40P0LKdA4MD/dLwOOVS4Vc5AIQh7MuZTkIaxXTMDblfHa2NSMTe0PaWn1UI36HB3hNdVS1jRCSrbZsERF8zw8RhfkBxDkJ9CfjiPsnaFJFqsisHNhOKaOCM2PuZkjUXuOvW+oIwptRjS3Tl5egPu/DE/Ydf7O9n1hkIEgPJTyD+nIN5WPTHKZvSZGwOdd16Dwt9mcyQ6U1bQazrNFaR0FpEUjM0Z7DqVYBl7+IfSxH21tSBo0zBnV7OpQG41UB7ggrYuo018XrjtV7GjABhCwyLqjooGvUMF95TyI+I1scBIKdZ2LRBOJGx4tNITZHvclCLlQzAHkVOhsDjmomsNO32Rjvwgu9NO0YaPNeN80mXUnwiwJJN73I6m+XpYAF96EOakvzETZv/AAf446f1dkeYz1jRxxrbwh7+FfEFJZVCjNcsevLTELadeKioaVb5AAiXFrgEsWt9pj16AYua9RBG9cn3K3+jRdyeJrf+Nlx+iaN3/lLlpUyzAzRqLKL+MdgCfeBOmv446bKSSdDKmYS1KSWdbZ8hINRKlzYNJJw4IrmwSJT0OE2johU1AiLZI0Bkmf6iILu3qEIUfalXti5N3aEhDK6ZGly2j/uYlGWGIdsqan7Tvi0x7mssq31cQfaNMQrzXlQdgbxCKmSGpjlBVMpUU0lgvIKOFHlYKpVcygAkXsLjHWj3HpJI42pZpkiKAoqsjrlIBWwnRyuluVueCFds5ZrqykCzKTlsSHVkOR7XB1N7eQwFrUnooHliqsyRKSElhR72FlQGIxka2Uc+eCsyPQ7LEfBqHke6G7Oj9njrRC5kknmFHTuVUG4vHmIQAZVkadiQBpHgvR/J84UAvAgUWGVJGNhp9JwB+GBOypFp6mnSYsfZ4nkZgjsDPLca5FOU2NSw5Xz4O1O9Dm3Dhma/LMvCXy1lsST0CgnyxY7gHJVZ8DHAN0XXHspVNuSV/wClzegjpx/qiY4Gbw7LqIHh4E1XIGY8Q8OF1VV1IKxwq2ZuQty1OlgDtHvPNG6GeIRxsD41d5MpABAYCMZbi+vQixwSG/8AS/3yfn/ywweHbg2pdsN+EtpQDtmdf9lVEd/ZpT+QF/yxxm2rUyc6SpK98ij/ACs4b8sHIN74HUussZUGxbOoAOmhudDYjHOXf6kU2aohB8pEP6E4JZQe0w7WUurVlr5YKkkc/wCzyC3+MAX9MbNOV96KoX1p5T/oU4YP6/Ug+k5HcQzFfxEdsePv9SfWkN/q09Q36RYbuJfY2HyiZxS22K1TW1EqEmNqgEN+5809vslZ0YHkdSOWLR3lq3WIRxnLJO3DVvqAqzO/3UViOl8t8VhtzZBFMJbAQzANEANVjQLACT9pJUl5aCMeeMbEb8BcfXYLbifplb81AqPeOPKClSWR1kqoaUKAQZbXkzZr5czqPDbXnzxxhnLqGb3reL1Gh/MHBXY+6tRVxCVDHHG2qGTMxcXIvlX3Rppc3PbDMFHddn1LJa3Hb/c0E1W26ctiJUwwIIZaeriA8IIMZIuTZZEZ153tdLdzjlLCaqctTZYanIBPT1F1JUe66lMwcLcgMuYEGxsQMRtzNj+zcZvaIpQxAKQ+4rC9yfEfGb2PLQD1wV2tAkwW5KOhzRyobPG31lP5EcmGhuMFdktHwSbhedTaS8737+V1pPk8z61UjSn6iFo4x8FbM/3m+GK73v3MFHVMqLaN/Gh8jzF+tjp+GLV3S3xMshpaoKlSq5lK6JUIPppfkR9JOnS41xv8oO7/ALTSllF5IvEluZH0l89Bf1GLZA7f9tafSZWQTjV/idlSK0YxuKUY7XxpLOq+8QPU2/XnjP7j3L0ctjYLOyf/AJLK/WSlbkfnE9dAw/Q/jiNW/IzJxHMNSixliVRoSSgJJy3EguBew0GlsLewaqaOdJoYpHKG/u5VItqMz5RYg2vfFhT76Vb/ALOKCAd3ZpW/Bcij/ERi7Bm9kbuorzvrseM7ILmEEHn5pUqPkaYoRNVG3XJEFFhr9J2wH3ekljQwQo1TCp+anb5tCtzpdhdgOYKg87dL4bK2qnkvxqqZx9VCsS/+EA1vIscKDbUFMXgDBEU5o7tyRxcKLnkrBwPK2NDCzW5M9ajwuXyHNbEWMbfst6+iZdZJFB55IxYfFmuzf5fTEDHSnaSouYY5Ju5RSVHqxsg/HHOREX9pOl/7untM/oz3EMfrdvIHGy7Ngh+EO1O8DcrMbizy/EW0PwWkswUam1zYDqT2AGpPkMbVlJk0qQQSP/llI4rA/wB6QbQL5HxH8RjVNqFP2CiA2sZAxedh24hAEY8o1X1OBL1XNYwCerdAfM82P598VppJphch7bPH/I/t9VoYeM0PDYm9x/5D9037D2t/ZI+KfECYgFBJYqbKFA1dioHIX66Y7f8AwwlqZHqSTDKwHDjva1hb5xk5EgchcDqT0cvk13co/ZxNT3aR/wBozkGRWsAV090XHIWBFuelnGrnhpozJK6xoObMQBfoB3J6AanGHHAxjnOHqtFsL4ZbI3ve/wBvC+cqvYrqzRyhs6EgiRnYoRpoGPPz9O+NRPwwwJBk7nllto3PRbXPrcYs7fiiNXEakKKSOMWWSbwyTdgEI+bB1y57uSQMowkJus8UtOziNZpnCxU8rEu+a+WaYa5ER8rBGN3Iym3LAnRnUQ7hdazqEDIQ+Jul3BH7fv6Jl+TrdjOCXF0DK0tx77i0kcJ7hS3GkHLO8a/7NsWhiJsnZqwQpElyqC1zzYnVmY9WZiWJ6knEvFKTIs7LDNuJcfVeWwlb2bQleUU9PTiVIXilmtIsdzd5VjAZbcxE5IOl7dcOv4YqSPeXicdYnAqaidgIybOjuwiQFTrdECX00yG/LB8VweST6Ib9gnTcwGSkaotlkqHeSzdACY41uL3ASNNRe+YkXvg41JcG5ILdreHS3hNu+oJ6/hjrQUawxpEg8EahFHkoAH5DHa+Kz5Q5xKK2wKURqY/Rt8fy5HvjxKSwtr8ST3PX1/m2JM8qopZ2CKObMQAPUnQY0o6tJYxJGwdG1VlNwRcjQ9dQRiNilLUUOl2FEz5mhjZ+rtGhY9vERfEiOhCjRQo8gB+mJwXGWwtYS1KPwMe8DEi2MXDampaykzeKdppZgpsbLRRG/J5wJZn+5CEOn1GHXBLeyjRqQ+HMsQvkFrtHkaORR9ows9vtBewwvUVUDVRXNm9oriw+2GjRdO4iIt5Hzw2tNpgsz+2WAegBTxxagSqU4BileNmDWNww5ORYFh5MMjjyfEhJZjGtNFJMUdsqQo+UEtc5b2uE942zW54mb1bMMbFkW3CYJ++huIG9MmenPYxR/WGBlwwVgT9ZSCQQehBBuD6YM7ZwcOCuoxtObiljgC9vF/z+bIjQmPZtV8+6qwjIMVOjv7xFjIcoAta4FidTy6nI986V+Uyr3z3T/WBhAmiNz5m55m56kk6k+ZwT3frnpZRKFzi1njPJ1PMdbHS4NjqOR5F5MaN4BcVlZPQ5JWl5db/YUPuTrUIsoR1Yq6HPFKhGZG1GZTqCOYKm4I0OJUu+ldGnzlTSgDTOadgT5W42W510APpjpBuE06rNFLDTBwGy00ZZGuOudlQnzEYOmuCWzPk+eBs6z8STo08SsfQFSpQen4HE4sWSPZr/AIVygbIw6b/dVnVSwA55I6qYSEkMV4Mbm9zlC5NNex544xbxmM3gpKeLz1ZvxAX9cW5vjukaijbQGRBnX1ANwOuov+WKgWAYaVjIzvuut6VgR58WqYuJHIs/ct5d56xv9oq/uxrf/PmGJewKt6icRVFTOofRGjMaeLsSE5HkPO2IfCx5wsDEkbf+IW0/oOMYy1raPlPh+T57+GtqvR+HJ/rTCDvAk9JXskkpDBPm5MkSlkLAqVJUkMDmBK2II0Nji7txdrCpo1Launzb9yQBY/FbH8cF67YkM37SON9LeNFbTQ28QPXXGnH2tnaRXhefy4j4XuY7/IbWvmuv2oZf28zzHtJIz8vskkfliPJX2GiMQO4ygfjrb4Y+jl3TpwjIsUaqwsQqKAb6fRAxUe/O5ho5bC5ifVG1BH2SR1H5jFt+cYhUTQ0ewVjp/S4ctxbM86vTfY/ekm7P7x0PQGy/je7flglT0eBtO0cb2JFjyucxB7d/TzwXQNJYagMbKigl3PbTX7q6+fTGZkTySGyV2HToYMZh0tAI/L5lGt1t6Xo5jwQrAjK4YkIOxJGt110AJtcaXxY0Ey8Ysh/pCsW95T4ael53APiWIfZXNKfpG3JCTd9KZM9cJLhc60VPYzMo1zSlTaGPyvc97+HBLYm3UrFjSoj4MOXNT0a2EDR6EE21mYdVawHPL9LEGvMTC5yxOpPjyZgYufU8A/JHqfiVMgkhfjOCR7bInzMXMEUcJNnPTikkd2flgFtPdho5ZYQ7M8vz8U72MjsrKfGw95o5MnQDK66aHFhU1WCBawHQdOgwO3rpS0AlQXkp24qjqygESIP3oi49cvbFWPNLpBq/x4Wc+LSFO2FtYVNNHMBbOviX6rDR1+64ZfhiecK26EoSWaIEGOS1VAR1SXSQDyEgzaf3ow04pTx9uQtUmGwoG8G1PZ6WafmY42YDu1vCPixUYUNw92Y46lnKKz08axNKVGZp3Alla/PRSn/EIwb3vmBEETGyvJxZP93AOM3wziIW88Sd1ouFTJnsssuad1vreR855m/hDol+XLyxYadGOSOXH6KB3cjV8LPyh1TxUJeN3jYSR6oxUkF1Ui6665sEtu7wR0oTNq0rZI1zKuZiCdWchVFhzPcAXJAIbeKlq5lhV0pOHJOgMTCSW4F5PE1lUgBCSMp9e8MdhD2vI2tKTdpAVfwRxvs+Wdxnmiro1R5GZ2CvGmZQXJIF2Y+oxYfyZVmehy31jmkQ+V2Mo/yyL+OBu09jQwRF6rZdMIk8Ty0rLeMC3jKlI3NuZsxI88N2ydkw08eSnRUQnN4dcxIAzEm5bQDU9hixmTCTcCvopxENiEZ5u7+6lNvj0nHin+f5+OK42q1ZT1AjmqpXMmYo0UgUhdTrFlsijlm8QvYX1tigxupEYwvdpCedqbfhp8vFezN7qgM7t5hUBYjztbzGN9lbWjqYhJFcrcg5gQQVJBBBFwcV7WU7ojupMsz6s0hXNIfogkAAKOQUWHoTfDZuRWQGnEcJbPGfnVkAEmdrsWYAkWY3IKkrbQHw4ehpJH4/6RpscwgXyf5ylfeumNNVmQe6W9pFvsoIalfM8Ixy268NvTDFTVOZed/44k74UBemZkGaSE8aMfWKXLJ99M6ffwsbvShF4QN1QKYifpQOuaFtOfhul+8ZxOY64hJ42Py9CnxnDUWedwtt4KIMC5UuArLIq+88TZSwX7alUkS/0owOuEFozDIUYgg2IYe6cwzK4+xIpDDsSQbHlbUkdxfCRvLu+SuRY5HUtdHiCFolZw0sbK7KHjNzIgBBVyw0VsTxZAR2nn5FXmTOx5O8wfMfz8Clx5kHNl/EYz2pelz6Kx/QHEusjpafKJpK2MsbKoo4RmOlwPnyL6jTBOlpKF0DmXaZBFxaiH6hGBv5Hri52Nrvb5rSPXI/f/5/2j3ycb5shNLwpphq6ZFAK/WFpGW4vrz5k4fJN4Z/o7Pqm889Iv5NUXxV2zJaOnk4kQ2znsRdaeJTY8+cf8cGV2/Ew8cW25P3plj/ACjnTFpj2MbRcPxXM5rhPMZGNO/tW/5p1O2K1l8Ozyp7S1MS/wDliTFM7copYZ5I2SOMg+6JGcLfUDNw1vYEC9sN0+0KVhYbJqZQP/qJ1/PPO98ee1R/Q2HSL/vJIT/piJwKaSFwouCNgTzYriWtJsfL9CkAzsPeeJfW/wDFhjhLW2/28Q8rL/8Aniz6fasqG8ez9nRHuua/+WFf1x3TblbyD0sQ7R0zaf4pbflioZcdvLx+C1z1HJdxGfvcf9JU3F2gyNIXrJ6ZGUEGKAPxDc8gYZOhJuB1w8OEkUN7VtiT9yGaO/4U6D88DJa6scWavmA/7NIE/MRE/ngRtSKZbPJVVcsQ98GokUp9v5ordejC2nMcjc8WdASGNKxsuGaRxlcPztMklBcAtT7TeMjVqiv4Sj94e0Bh+Hwwq7b2RSvlEk2zqUXuc9XJVSWFx9KwPTS/xxpRbvwpIUmiWRmu0ckgzl1vqGLk3Zbj1BU97MdHs6NB82iIOyKqj/KBiE+eI3mMtKjBikgSNdSQKjY9Ez06pXvKGlszRUMqqoyOVy5r5yWAXQnQk20w37Pp+CCKOM09xZqiXJJUuOoW144F8hf90c8CnhyRk8xT1gHaytIrA/8ADn5+RwzxJ4jgWbkviDRHtY5R8dpmLu64miodLSLHfKNSbsxJLM3dmJzMfMnAyu2YsYJYE05Oc5bhqduZdMuqrc3JGq6mxW+VkaDGJHrjKgnkhk183yrk0LJGaePCjUdZLTlFn8SuQIph7kulwDbRJLa291ua9QGiirgw54UatjBC0bIJaNveS1zB1JW2vDv4rDVDqNPdi020Xp7F2MkHNZveKg8hLbmLHSUaH6Vr3OjJAHt7kO49R4WeHUe3Lz6FTqep9mroouSRSmNOX7CrGaMfcqYeGB2K6YeOOMVtvGxmZTFdmammKsp0BiaCeNgeX7RQt/t+eGGXbYWnM/NRHxNOoy5gB66AeuGnt7WP9Tt+CGyKnOb4UbaM4qZ51HN3Sgj8ltx6th9zweqDXAX5RKkPVcNRlKBLggETFlZlSzMoCADobsbCxCDE7d+kaKWJG1aGEySHvPUMxf8AwhXA8mwS3k2fBPE8kl0dImtIrMCAFLa5SM6g3OU356Wubnke2OQM8CvvKhFHtrIQTdatapU8ZwIo4UjTiBcwRsjzKw0DHKsS57aXW4J0Lau6FLcERGMg6cKSWO2hGgjcAaEjTvgHu3DwY1Wy8QpnyBrWzEORYjwhSwUHXRVw3QVAKgggqRcEG4PmO+Kkkp1HTsiOjACF1+7kARjJnlAF7VFTMyX+jcOzLa9tSptfkcct0q0rTcCQ/PUp4D+eUDhv6NFkYfHscFNoS2F81stzzAB0Is1xy1v8PLCkl4tpZ2kJFQnCIygKHWzxAEAZvDxhc3Pug20u7HdwFp+aiI63TXU1bZGyEB8py5vdzWNr+V7csJ9BuVUEs0lSiyNq7qjSM5tzYuUAAPJAtgNBbDDTV8UjFY5Y3ZeYR1YjpqFJI10xKgkUsVV1JWxIzDw35E66DTn5YjuBVKyBp3aaSFvJTyQhFqkBAlSzpnEcwzAFbg3RipYZCdehbFhbK3apqZmaCIKzDKzXZiQDcC7MbC+thgFFU1tQGmgmSOnY5UBiDOApsXYlwFJN7IwNgBexuMQN2ttVS1whnkeWKXOqu6IAjoM4AZbXDKsnhIFsgI64sugfo229UCSR0gBd8k/McV5tmI07lbfsC0qWGrU0jXlQAf3MhzAfVy297FgCS+oBt6EfkQDgJvNs13VJYULSwtmVdBxEawkj1IHiXUX+ki4DjkA6X8HYoNkfEOQo1FKHXnfsRyI749lgxF2PsaaHPHw24aNaE3XWMi4U6+8hunmAuCtbQy8FzEoMmU5FYgDNbw36Wva/lgBj3LD55Wj3xWpIO2E4kjyLYsG9lp+tnJtK49DfXtCcH1p1RVRBZVAUDyAAH5DEt9zWR6dY7NHDG3iYi7SNZc1jrcgysT3fEyLYrg6i/oQf44Jm/FpiZwFDEeG6pHHcqCkGNxBgoNmn6p/L/njoNlHy/HFQQ0rByR5Qjg4w0/lgydmntfHooD9X9P8AniQhCj9pCB+z489mOD39Gnt+ePHo8vQYbsBP9ptBBSY29juCCLg6Wtz9e+Cxhx4Y/LE2wgbhIzkpdg2emU0krFGHjpJjqQVv4SepQGxH04z3DW02bXXurLkdDlkT6rWvoeqkEFW6gjzwY2nslZ4yhJU+8rjmjj3WXzB/EXHInCy2dmLhLVUFkmhB0mTmMt+fMvG3mVPM20XRjKj/AO7ePdUmv7D/APqVOWkR5a2FwLVFKjC/1hxoi3wHC/AY32HKZIo3OpdFY+pUE/niPsurSatiaNg6mnkDDqPnYAAwOqtfMLHXQ4m7nQXpEsPdLJ6ZJHjt/lwPIYXQRl3I2U4nhkr64KnmPGvDwSFNiUNmr3P5YqaGoxnAQZIsCZdivA3EpVDLe709woN+ZiPJG65T4Tr7pucOP9Hr5/j/AO2NJ9lqylSXF+quVI9CtiPhg0MhidYKBK9kgohLVLtqiggmeKnCVLKV4ZgMbsx5BrrYLmsWa+XS9zhe2jXQxw0tKk0cmUxrIUYMMsKhtcpNszqg+Jw9RboUoIJhVyBa8l5D+MmY4JJSKBYCw7Dli3JlNcQa4VZjdIIB5SFuxtGOQOeKhlmkZshYZgq+CMZSb+4gbl9InE/aexWm0M0ipp4FEeU2N/FmQkg21HLDPXbHimTJIuZex6HmCDzUg6gjUY7QUaooUAm3ViWJ9SxJJ8ycVHv1OLxyUdsga3TSTzDURKbFZluWIUcOXnmJXxMjnU6WS+trYnw1dSQMtMAvQPKqt5XVVbKfK+mGi2MxCweQkZLSq89VJdfZ0j7tLKrKfJRGGLfEL8eWB0+6skyS+1gTBSXhhSVwrvZiMzZVYWOVVA0AuxuTfDyYx2GPOCOwxNsgbwFEvsKspNpsFyzzVFOAl/AhgjjPIIqIudrX+vrbTnpO2bvAGsKMVFSA2RopLOrqbFnVyLxi5J8bEGx01BD+IvPGwwd2SCK0oZ52QbaO60UmZ4v7POTfjRqAWP8A2gsBKvcN5WIOuBm7e5HBqDUzlDLrkWPNlUtfO12Gdi2tla4QMQL88NuMsMA77w3TeyjXosxmMxmBKSzGYzGYSSzGYzGYSSzGYzGYSSzGYzGYSSzHhGPcZhJLjwMeez47r1/npjD/AAw1p9RXAUwwL21u9xSskTCOoi9xzfKw6xyAamNvLVTqOoJwjTGLh2yFh1BM74hRS7szeWkiV/aVFPUD9pG6/OPbQZCo/tAPJcl/QG4EndfZ7RUqBxlYl5Cp5rxJZJcp81D5T5jBi/L1/jjOuLE2WZWhtUhtZpWgXG+PcZbFW1O15jMY2PO2G1JWvcZjzof5642PPCD7SteYzHvX+e5x4R/HD6ktSzHgON2x53/nvhakrWuYd8e4w8seHn8MLUErXuMxmPB/HCtPa9x5bGxGA+9U7JRyMjFWFrFSQffUcxibW6imJpf/2Q==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4340" name="Picture 6" descr="http://macacordero.files.wordpress.com/2007/07/image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300" y="1975752"/>
            <a:ext cx="2895600" cy="199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www.pensarenmujer.com/wp-content/uploads/2010/10/oto%C3%B1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2709" y="1975752"/>
            <a:ext cx="2930005" cy="18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http://lh6.ggpht.com/anksunamun.1969/SF0cfdhvB7I/AAAAAAAADW4/cz-hNi_XS_s/invierno_thumb%5B1%5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6300" y="4385397"/>
            <a:ext cx="2667000" cy="201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http://4.bp.blogspot.com/_RzQnlsTYtFE/TOT3gK9BluI/AAAAAAAAACY/HVxmYq1L2R4/s1600/margarit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505325"/>
            <a:ext cx="2927128" cy="182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26"/>
          <p:cNvSpPr txBox="1">
            <a:spLocks noChangeArrowheads="1"/>
          </p:cNvSpPr>
          <p:nvPr/>
        </p:nvSpPr>
        <p:spPr bwMode="auto">
          <a:xfrm>
            <a:off x="5867400" y="3743980"/>
            <a:ext cx="2286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Comic Sans MS" pitchFamily="66" charset="0"/>
              </a:rPr>
              <a:t>El </a:t>
            </a:r>
            <a:r>
              <a:rPr lang="es-DO" sz="2800" b="1" dirty="0">
                <a:solidFill>
                  <a:srgbClr val="00B050"/>
                </a:solidFill>
                <a:latin typeface="Comic Sans MS" pitchFamily="66" charset="0"/>
              </a:rPr>
              <a:t>otoño</a:t>
            </a:r>
          </a:p>
        </p:txBody>
      </p:sp>
      <p:sp>
        <p:nvSpPr>
          <p:cNvPr id="14345" name="TextBox 27"/>
          <p:cNvSpPr txBox="1">
            <a:spLocks noChangeArrowheads="1"/>
          </p:cNvSpPr>
          <p:nvPr/>
        </p:nvSpPr>
        <p:spPr bwMode="auto">
          <a:xfrm>
            <a:off x="5562600" y="6334780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Comic Sans MS" pitchFamily="66" charset="0"/>
              </a:rPr>
              <a:t>La primavera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990600" y="228600"/>
            <a:ext cx="77930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Vocabulario nuevo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1295400" y="3896380"/>
            <a:ext cx="2286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Comic Sans MS" pitchFamily="66" charset="0"/>
              </a:rPr>
              <a:t>El </a:t>
            </a:r>
            <a:r>
              <a:rPr lang="es-DO" sz="2800" b="1" dirty="0" smtClean="0">
                <a:solidFill>
                  <a:srgbClr val="00B050"/>
                </a:solidFill>
                <a:latin typeface="Comic Sans MS" pitchFamily="66" charset="0"/>
              </a:rPr>
              <a:t>verano</a:t>
            </a:r>
            <a:endParaRPr lang="es-DO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1219200" y="6410980"/>
            <a:ext cx="3429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El </a:t>
            </a:r>
            <a:r>
              <a:rPr lang="en-US" sz="2800" b="1" dirty="0" err="1" smtClean="0">
                <a:solidFill>
                  <a:srgbClr val="00B050"/>
                </a:solidFill>
                <a:latin typeface="Comic Sans MS" pitchFamily="66" charset="0"/>
              </a:rPr>
              <a:t>invierno</a:t>
            </a:r>
            <a:endParaRPr lang="en-US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0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924800" cy="914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¿Qué tiempo hace en el verano?</a:t>
            </a:r>
            <a:endParaRPr lang="es-DO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3500" y="3187482"/>
            <a:ext cx="3657600" cy="698718"/>
          </a:xfrm>
        </p:spPr>
        <p:txBody>
          <a:bodyPr/>
          <a:lstStyle/>
          <a:p>
            <a:r>
              <a:rPr lang="es-DO" sz="2800" dirty="0" smtClean="0"/>
              <a:t>Hace sol/hay sol</a:t>
            </a:r>
          </a:p>
        </p:txBody>
      </p:sp>
      <p:pic>
        <p:nvPicPr>
          <p:cNvPr id="15363" name="Picture 2" descr="http://t2.gstatic.com/images?q=tbn:ANd9GcQg4tmQgaAuKBAiik3I_7t8J7cn6YxN8LDBr1ZCRLwXk3UkowvDj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916" y="1295400"/>
            <a:ext cx="2635683" cy="190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6" descr="data:image/jpeg;base64,/9j/4AAQSkZJRgABAQAAAQABAAD/2wCEAAkGBhMSERUTEhQWFRUWFxcaGBgXFhoYGhgXGBgYGBgYFxgXGyYeHBkkGRcYHy8gIycpLCwtHB4xNTAqNSYrLCkBCQoKDgwOGg8PGiwkHBwsLCwsLCwsKiwsLCwsLCwsLCksLCwsLCwsLCwsKSksKSwsLCwsKSksLCwpKSwsKSwsLP/AABEIAMIBAwMBIgACEQEDEQH/xAAcAAABBQEBAQAAAAAAAAAAAAADAAIEBQYBBwj/xABCEAABAgQEAggDBgQEBwEBAAABAhEAAyExBBJBUQVhEyJxgZGhsfAGMtEHFEJSweEjYpLxFRZygjNDU6KywtLio//EABoBAAMBAQEBAAAAAAAAAAAAAAECAwAEBgX/xAArEQACAgAFAwMEAgMAAAAAAAAAAQIRAxIhMUEEE1EUImEyQlKRBXGhwfD/2gAMAwEAAhEDEQA/AM3LlLI+U32+vrBE4ZYDZTX/AE8ufP0hkjG5UsLevZ2n2xiT9+U1GDP+WmwZ2p9I0sWbEUUBXKU3ykU+jmkBUhQDkHwMSxxFQOiqmmgFXAJvTzgpxoq6a+zfuHh4ZYk1wFxT5K5T6357x1Msk0D17fEltd4lrmIvkbsUfPQwFa06Eg8+8Ubths7JtLyKXh9CS5D2btDilj6d86Xg0OSWG3WzH23rFcie93NtX76Nyh3SWLBn0Oj1HgwdiKwjzPkKmiwnYRJFCoG1COdWIqQ0QUyVgulQVuFdXnpr9RClzi969noC/Lzbm+XPYVGxemjCoL+FIFyW7DcWNlcTUmkyWRSmrmulH9YlS1y5gBSQVOC7sRqQD8wv2VgSglWoY/hAscpuWf2Nmga+GoTqxoygcrXs1vS1tA8v9MNslhcxB6pKqUCiTvTMBS1lDasSJXFGUAp5aqMDodK203eK2WlaAAaqch3ahOxvYBh+kGTOCgx6pFeRPMMHt4HmYDjYykaHDccnJNJiiG/Ec4v/ADPveJ8r4uXrLSu9QSkULV+bflrGOISisuYxDjK2ZFNCNC221oIjitBmYKPIlO2gfurqIMcTEj9LM8r3Nqn4zY9aQW3TMST3BQS/jEpPxhhyWzlJ2UhSfCjHuJjB/wCIFRYAl2u2ouzhh7eleoxQUCFJFdDZ3ar0v2aVjoXU4i3RPLF7HoafiGUfx/8Aar/5giOMyzaYnvUB/wCTR5nll0KVKlmlLjtao8G/WGfeZidpg/lLEaVT9IddVLwhHFHqacYDYg9hB9Icqc2/hHmEniAVQUNmZiKbH9IOjHKH4lA7hRHkKexFV1VbxNkvZno4xcEGJMYCXxybpOWO1RI8yRrE6T8UzxXMhY1BSNnujKbdsN6uHKB25cM2gxR2MCUsnSKGT8WJNFoKf9JCh5sfCLLC8UlzPkWknZ2P9KmPlF4YuHLZiSUluSFBW0MMtR0gwURHelMXtiWAGHJvDvufKOqnqjicWrug+4CaGHBCEnCJh5xfKHJUTpBuQbRwYVMKCBfKOQuZj0jxEE328vCCyFgu9aWBbwt2xHSv+8F6Rw1q3Z9m984+K40UzBDLrXzJPbD0Tb6ttWBTGoS5qSdKWuz90CB1Y+J9mFQmZkwzPbHnCCMxFDozP6d8RukpUt3v6w5/D9YwLCZG35aR1xq/b+0c6TR35P8AvDMxfX1FIJrDMnfx08QIcWINSe39GHZAErBYDTZo63t/0gVRrJHSkaDkQ+g0Y29Y6kmnp6vpte/OOdGbGp02D2uXhhU1Lb93c8AOZhBMIL89tDcHxtaHZwRWhA+lg4A994pExIBcBT2pY1a+r/pDQo+OnvvjUtzZmSKioTm8N+3s3FYKpSQXpXlR31f1vr2RkrOj8+zvgoxB1bQX8NOUB2w5vJ2ZKo6XSKVApVtO3aOHFdVleNSC/p/aGKmPY8yLX8r9kNYHRn0o3pAryDN4CLl0flbWnLsEcGcWJ7AbGthveBkqFq8iRubHW/ZHUTHNAQeYO/bztBBY6YoKbOluYcnbW0CGdAdKnTsS/wCsHzkGofY5hDFIGhIPJ28CN4KYrfJzD8SFlBj5HxqImDE6B7szVG1NfOK+fKJ+ZP8AuT4VufWGhVLhSRYF6V0Onl3wXTGWKy6TMce+30MOVKOleW9Gq/pESRxRBoQQQz5iLPU5mr3xONQ7+fsM0T5LLEtBcHxmZLYJWociXH9Jp5Rc4f4vL9dKTzBynzcGM6tPs3ufHu/WBlyxdxpu/jXviscWcdmBq9zayfiWUr5syO0OPFLxZSJ6VB0kEGxBBjzoTDoznnT+8cOI/OEns8o6o9XJfUiTgj009jGEmPOJGPXLByKUKkuCQbuHeh7NYlyviecguVkuXZTMXZxQUHIM0Xj1UGI4NG9MKMl/nM/9L/8Ap/8AmFFO/h+RqZ5r0rv78m5QROIAvp+jGIqHNdPEEEUgxI2FdPLePnN6jBELHIENr79mOqcmxNRz18fKBoVRxbu5VjiJham/ux2hAMdd+VPdYehQDenv35wwTSa9ml45mDBiNvRrdp7xBAFYatrqwd3qIeVMHHytq58toCEVqf79msdChY9rE7v6xtDEvCrT2lu2CFT1YDsGuzxDE0JoAK3NHah1/eLZC5SgLUIIzaHQ1+kSn7eAFeZxza0rvdt/7w2bMD7fT3yh3EUstRd6Oe5zXYMB4wEpB1t3efP3aKpcow8zG1f37Edz0cenrvASz199vPxhJZ70DaNoLw2hiYMQeXaL+2rDJs4uB4s1miMJtWHvnEmUkrFKtrqz1HvnCNZXZjqZrV7YXTasw5d+hHZEaWk+BOwoDvrY+V4dLdRZnLUFj599YZx5MTU4nl5HW3rBKav4MfGI0pBTUGhOhq/MRIEslmBPcP17IiCxAA6kbQ5Ia3ZoaaAiGHa3KONy3b23e8Ew8kjcen7e+4a3T1xXnYjvsdI4JoepY9gIrz7IKDp+8awJgOnBAzJBJ1YZgP102gyFt8i6flJa/JVPOGTMMNKd36xFX1di4euzahuRhklLYa7JsrEzApIKQQnMdX1vXmd9YU7iFGylJfQu1KkEWitk4gtRx4exEgY03cW0em1LXMM4M1tbEuVxcG4YPR2fv+vOCHHoKauCTz7/AEivWEK+YV508WprHRhFCoBbxe20LpyZyb3JiJ4AJFQ9KsRzr3WgoxDliKi+hrtWKtS2Icse/uEJM8gOPJvq/OC4xDaLcJGye8AQoqxjD+ZI7VAHwaOQMvyPmRWOak9+sPEwAgV7edT5RxMk6jypyv3RMwfCZk0dRGYdbt6qM5Db5X7ebFmtGIWRyD49g7Hh8sbs3jXaOzpRTzFDSoZnfnHUgbWHb23tGAIkVBH6+mnZHE7uQ7V7bC+jwXKCCQB4W7d/7x0Si9H7q6HnTSFsDGFAHWBrar097x0yewtu59aRwyX/ADA+fvkBCCGoo1vQPTc121gWKFTJQxzJqQGILMXFSC7ghxo1CLND0jQ2pcF20EBAD0INGIqG/f3pDshYtW1GNr6+7QW7QbLBM5GZ2Je5YO+97exEWfIDkospr0Yd7P2bQEPu48fGlLQkKI5h92p4tqYVabA1Hqw2ge3Jvd7w2ZLLMNhe9Pp2awkzqgNzFQaXJ8IeiZV3pZgbnsaGUmjEYSqUGY0FHs73bb1h2EzJoH9DroDz84k9K9Gr+u/K0cEwai/P0pbeC52YSlqL0JJ158/p3QNQVVw7Wf1UGbn4wabKZnQ1C2uule0Qkuqg0velHuxjZqWwTsnE5mCgSXv4fSCzZoSwcgF/bePjDDKUEuASKnN1gOx7d2jHlAU4oG5FWazUcVAvT2XhHHkFBOmYsHo+7HuhGco0613+nJuQMdXNQwITtY05U27I4lAJAFLUOu9C+ndSDRqEJrkldW28fDkY6FFwAaP625M+0Jb0YEgU31vTTsgAxYBZqG7hxXl2bxkjUHlTGoQQNhaGz1gihLHenpTSGTC47x+vKzkmBKoQADWnaH35DW14pV7Boe1PU215wNUvuLX7/wCxjqQW7A378v7jSHJDmlfE08DppBUmAcpIZsxJ0r2GOmaAxGV6VFAbaGGnM55O7C1RduwiAFVe6o5UD+njGqwh1z3rzFvHSv8AeBZj3Xhs2cH0BAOz6aN6nwhoVQPQN39zhm97xstAaH039+EKGdINH/pfzhRrMOKwqhto1b8u2JeHxapYeXMKP9JUlwWcK0I5RdSfs/nEihAGlBVqO5P83jDpH2f4g/MGD0s5DUsSH7/WOW0jo7bM+4oQQ7sGNbNU9kLoUg3FWo/mzWt5RrJX2bYjMGUDqHDFvRonyvsvU1UqudRrU1La0vtGTYe22YGVhgKqU+zEMXO7M1IL93v1ixcOCC/K+l7eMeky/stA0XqzEdtfffEwfZinVDnmv6xrYe0eUJw9WBU/b2e++F91CW6wNQ1X17m7eR7vWU/ZoP8Apo8R+gg8j7N0JIPRynFsxKwP9q0lJ8IOoOyeQysOohShVNnykmlCC1NGd/pBEoGpYaUNdQxbYmPa1fBSFfOJZYiuUEMNAkoAA3FjrD5XwFhReVLelpadNqeZfxrDas3ZPEMgNQwzMWIBu9zvQ2gYJFS1CG/s/PWPeZ3wPhFEHokU/kSHIZiSkA6b1pZhCPwPhNJSAGtlHLXu1eNTB2TwgkkEuQKVtbZxT3aOJn1Z61Y7t3bfrHu3+ScKKBKUjbKnTlDR8HYVP5f6Jb+kambsniOT8xoz9U1pQXoamCpwalpfo1KSQ4arjKpWhf5QT2Ax7eOAYVNlAdnR/wDxD08PwiVZiUk88h/9XjJM3aXk8X4fg5s0qSgFRTLUSCS3RpGZT9zsFOLCIZw4KQoBbEmpCvmdyzX5CPepv3Q3Evf5R9IYcRhAXZD8kj6Q+VszhFcnk/B+Izko6ROWaiUBLHSJM0JGbqulKmYEkMR1Xo1I0mD4mmaqa8tCSoMgJUooHVcnM+Qa0FKAO8bOZxTCvUA88taClb8oCvieD28AR6GGUZeA3FfcjxmdwtRmkJMpSVqKkEKZISVKUxzAqDCjMzpDE3iUngy1KQBKJYVJBZ6ucwY+Lizm8euS/iDDJZgulqktyqp25QJfHsKXeWS93SC+tXNaw2WT4J5sJbyR43iOC4hJKlyVhLgFTUIJAvZ2J8Ij47guIQklUtTpDqACFKFCXWASX+Ul6jxj2r/M2GBJEouQxomo27OUBnfEmGJBOHSSLEhNOwtSCoT/ABFeJgr7keILJT/xJSkgtUpOhb8QBOo8dqTZOFSs5WIUwOQAJJBq4zMClimw3j19PxZJS+WShLggtlDg3BYVEM/zqkUTJQ1dWvegEM8Kb2QnfwF96PLU/B+LKi+FnAAFiADVqWO4OuuuvP8ALilKAKVoIYuoAEhVQS6mAIa7aNevpqvjVJ/5Mrwf9IHM+Mkn/kym5pBfxh+1ifiK+p6f8jziZ8GY0FSf4YS3zCYhALkdV1qS7FhsOcR1/DkwrCSCpISCVDKku1UAZlEdZxsWMeiTfilBp0MhtujFtjWsA/zOmuWVKS72S1w2hDwPT4ngV9V0/n/DM1wj4dkgkzpBmEuxMzKgABTMqUvM9QlyGBrasA4x8OgOMPLfrEt0oAYgENnY5QSU1L0vvpcR8QlbO1LMKDuJMQ8RxIKuVdxOzUrQ84K6bF8BfW4FV/ozSvhqcapw6lAgF0zJbEkVy5FFOV3AbRtYUX6uIjUq7wk+ZrHYp6fG8C+rwfLPX+mRyhpxKfbRSqmrTdI8T/8AED++q2T/AFf/AJjjPrWXxxqRvDDxNPPwilGIJ08FftDumP5f+5oBrLRXGEjQ+H1iNN+IgLJJ8B9Yh9OfyebwLEcSSgdZk9/oAHPcIIrkywTx4mwAOzv6RFnfEqhZj2A/rSKRKFTJiixKRUUYAc3A8S0cxGHAsoE8vrbzh4x8kMTGcVoWM34nXv5fQGBTPiBZ/EfCKkoA1gajzh1GJ86fWYhZL4xMP4j77oAvikw/i9YrVrgZXz9+MOlE459ZieSzVxFf5jAjjlbxVrncz774AqdzMWjBHNLqpvktlY07wFXEOcVap3MwwzuZ84ooxJPHm+SzPED7/tA1cQV7/tFcZ/PyMNM/n6xRRQudvksF8QV7eBHHq3iH03P1jnS/zesOkgZmyWcYr83nA1YtW/nEfpT+bzP0hhm8x4/tDaIwc4pW/nDTiTvATMO48f2jhmnce+6G0DQb7wd/SF0x9tEfpjuIaVHceUMqDoSDNPsCOGYfbRHzdnlCJOwPcIOgQ3Snl5Qis8vffAXO0cD7DwgpowXOeUcKjuIEXH4Y4f8ATDJjJhCo7jzhQLLyhRTQez3aZh309+MQ53DntQxSyfjhR0laU/iDLvm6utADQDWJCvjBCktMlFbmiZagQwvmKim3JwY8j3YHsDuI4W/zIzNqmp8qxGVgAKPMHIqmD/2ESsJxjBTFJyyiC5IVkoCQQ+dJNTUPziwPHcK7dKl9g+z7e7XpDrEi+RXFGUxOCU/VUs96lN4E+cBQFBnJJFs5XTxlt5xsUTsLNOUKQTzA8iQK8gYKrgqdC3efSGUk9hMjMhJxRBBIbmlQ9P3hylIVqPSNRM4Ak3CT3CI6/h5vlA7HU3kr9IosQnLBszisJtAF4cjSL2dwRf8A0wf9Mwg/9wSPOGjhKt1C1CQr9TtDdxHJPolLYoTK5QMyORi8m8Om6BJ7aegiOcDN1lf0rA9TDZ4nLLoJcFQrCjYwJeCGx8IuvuS9ZUwf0q9DA1yGvmT2o+kMpxIS6GfgolYE7eR+kBVhT+X1+kaES0myh4EesL7tsUnsIiimvJCXRzXBmF4c7ev0hhw3KNSrBHaBqwfKHUiT6aS4MwrC+6Qz7r2+Uac4PthhwUPnQnakjM/dBvDThhuY0pwUCOD5ekHOhcjM6cMN/OF92G8X5wH8sCVgP5YZSQGmUn3TnHfuR3i1Vw/+QV97QFeEXohPh+0OmgUV5wh3PnHDgefvwiWuRM/6cBUiYP8Alq/p7IdL5GUfkGMGff8AaGfc4cpavyL/AKT+kMOII0U3+7SKKF8j9t+RHDbRz7udh4/vHDi3/N5x375zPiYZR+Rlhs592PLwhRz712+P7QobL8jZPk1JlJZsxanUCxlpTrBracoYkqIJGUNmJq/i+U87BvOKnF8XQ603y/iS92qA4HvSI2H4qKgLcsValu1jv+seJR6/Q0Qx4U46yg963Gxdz3eMSJmMzAJaibZQE86hN1bEmneYqsEvpA6QvbStA5vbt9KxaYPh5Vcyk0BHSLQ5BDsQC4IrQgNC09jD+lTlqyRcqBHYHUUk+esSJWJyKSpKgCCah0mrcq237Xis4nxmRhk/xZ0sryZhLSFLe7dYjIm1idDeMljvtBWpQMvKhABorrEnU0sOTNGysVtHpiPiDEMSZqS1AAEuSdSSlg1du+JSPijEa5HAtlZ7XL35DaPNp3x2paJYWkqUMwJI0FAQkClK3DHdgDZcB+KJcwModcECjAZSDV1Wr7vDZpLk1o9PR8UyiACFAm7BwOytaxLwUqVQS1CiUpyuKJSCEpymoABLRhldAoDqqVWxUmlKMcuzHvvrDsPKlISESkZSLFUxcxquQM5s5N7aNFI48uTam/k4FCUhIFBv41N4crBo2jFI+IpyRlTRKT+Ik8/mW5blaLPB/GqW66XP8lBV/wAxD20iseohyEvVcNRDTw0aExX4b4wkLLBWU5soCqOpnZyQHpu0WuFmLU5WkJqQAC7gGhfR9tNzFlNPZgIx4VzgczhJ/lPdFq0dENYaRn18D1yDuUofSA/4I2i+5aj+pjTRwpg2LlRlTwgO+Vb1DtoWcOR/KPCGL4aBuO0J/aNZ0Y2hplCDmYrw4vdGPVw0Gzf0n9FGBf4ZyT4kf+pjYKwSDdIPaB9IEvhqTYfp6Qc8vJN9PB8GROA3HgX/AEER1yEi5UO1LCNevg45+JPq8DVwsAVPjDrEZJ9JDwZEykfnTC+6g2Uk94+saabwZ9T5/WIqvh/Zu/MfpDLFZL0UHwUCuHnb34QNXD+XpF5/gRBqn+l0n/zhHhRFR0niT+kHusm/4+LM8rh4/L5QFfDxtGiXgFbnwHqYF90Vunxr5AQe9Ii/49eTOq4anYQFfCUnTzjSqwyvyv2EfrAlSN0K8AfQxRdRIl6BrZmZPBhz84UaIyk/lV/QfpCh/UyD6Ofkx+J4VKmLJWo5WajpJL3URQ0ew3rFavhHRpAlpmLLhRCpgDkWAIDNrXxJobYqT+NaT2VJH6aQNWJA17XYO7Xq8eW7jex6BpvY4gJlss5kAgZg+YFRaj6nSgiXJ4k3ylRDEPlF9CMxBYP+8QfvlCXD61+XW9jXshuHxaVAEzBU6PRzR2I9g7QE5s1SZU434cnT1mYZyFKP5gpIoKMR8rCgG28QV/A+JRVJlr7JgB/KPmAb3XSNYrFAFgpwLkAkimwB5ViFMxLk/KojXK1qgvfUdmsW7jitTOCW5mU8FxMtWVUolTszOzVBBdiHIry7IL/g2LkgqVKXluMrEMbMAdr7V0jU/eFKFHcimUCj6vagDs1NzEvD4w2sfyuAMulbA0NHHZGWLfAijexE4VxPESykKSesl+smrBVLjZ9e+wjZ4fEJIDJJcB3UEtuADX+/bGfONFUqtsTQVO+rj20DK8yQEvlGgJApUX7B+0Tc63Q9tF/xGcyXSkLV/wBPpEpIs7knnz5sYfJmywCVjKopc0t3k1oDUGloxy8CSpwoMLuAfN6H5awIcPWQKI1dlA00Z000LXtA7vwLnfg2JxRUhwSlLEk9UWG5ValuZinwvxGo5sgCUo1W4CrilaH56sbXMUczBzWcOBSjgqDG4cs/ebA0tA1cPnJSGbK4JVkzLcWYhVS45vaEc7NnW1G4kfaOpGUZwpiQoKZ60FSXDX7jzfRcN+0SRNS7HUkpqAB2+7R430QClgCYQmpQWsmySVAKygfRqVEnFVBllYUbJJCAEmlUhSS7h+4dp6FjtbGcj37C/FElZbrJfVQDeIJi2TMBtHgGE4/NQMpIUzDrIqwGUhkml6udotcD9oU6VQFKQ5IS1XJfVzyPN2aKw6l/cZSR7Y8KPOOCfaxnmZJslRDOFSwVK2IMtgebigYvG24Rx2ViUkyiaEgpUClQbcHT3ekdUcWMtE9RiwhQniHheMSZqyiVMQtSQ6ghQVlFusUuAX0d77GKWYkYiclCVLUWSkEkmwADknsAjzL4p+1BBlTkyCsBSEhM1IolWchfzaMGcOC+wMbH46mNgMTUhpRdn+VXVNq2JrpePnzETHIAQlRKEgJOYFRYFKkkEVdS9qLFzHPizadIliPg9P4F8XYX7rhUrUVTps1SVpExYUn+IqpCVA1CgkC9eUeoCWNQ0fOPw1jZWA/jJBmYlKlIzEno5ebqg5fmUUoC+scorrlBj3X4Q4t02EkrUoFSknXY2c3YEB69pvDYeJelhhS2LhUmBLkRJhPFypBVK5e/CBKkD2IsoBipgShSiWYXu21O2DYHoVqsOnbygRwSdvM/rGF4n9pj4IJQD06klJc1PVCVEUDlytmYvL0d4jr+1hYQ4liqGBJf+IgDMGs2ctViW5xJ48UTzI333BO3lHIpZH2j4QoQVKOYpSVBKXAUUgqALaFx3Qobvw8je0wZSsgfKkPUAuGc0fytBfu9dC7hnOjl3cjU6H6T5H3dbBAxBJFk5F0FK5U3b3sKdhZCnH3hQNKdEsMSHYqBLtR6CpHd8ntS3ssl4ICJKiXJ5qFHNqBk1F9n3qGmLlApABSphUFJFRU0du9oq8TwgJVVaqEsoALcjZaWCrHWltxHVywXzzZhSxJYZTQsahj/AHhXa3NqifLwoajVc9UBnuKOwFXoT3NDpmEzEAkVLABwpnpY9u1DbSI0iVLDmXnSSS/WY9Y1NU0sOVtyYNJnIQAnO9aPUm5v7vBuzHF4Mv1gkvzCgObGr90HRg1qomUpeXWWhzZ2vbbs5NBFMwDgPtezgmjQMSCF/wDENuqkBJFj/K+h1fvgpVuBRBycTLAdYYakkgvdjQh6NXnaHzjLRrlOjMD6E71ivxnEhKWErUog8qAuzkLLgVqRvBOlRNSWSlda/Kog3bQgubVvtCyaFck3RyQgrIKZjjTrCnc3ukSuiypcMdMzjzKU91D4QKTJayRqalQrodX7TfnB/u5H4Qf9JFOeh22MLRoxAonlx1Ff7SeWla/WJqZincJIBF3BYlqMa39IYmXRgbe9D7aG9Eok5lUfTQc35P4xqSDSJBkpNVNz00sd+/lApnD0FNCpBFApFDQk1cGgPPwjiiQQUkkM1Q/ZUdn7RwhTBeYJO1y2zHSrGFlJeCclpsdnfDkpaWzMWs7hy4qC7JY2pfa1MOAlEzIEHowfmSsORQBhs+jWBtaNEvFggOA5ZwPqdb3hj2Icg6ZW2/XsgprdAcI7lXKx4lHJRAZzRBzMqo61WKmd9RS7m94Z8SqkzkrSv5wDkAUyxlJIIY9YO4eorasUuNlTFqAVKRMSQyieqUvmBIq9mqCdYlSeEyg7Ahz8pDh3dw4v3tQRLIs6xE6Y0cR7M28v7S0Ef8PrPYrbXsuP0g6fjBSWSJIAfVdyqtG5kiMIcEHzBQBd1dWquRUR1tC5L6WjnH582YsS1BSQgpIWgVJyBiSkAtQhnpSpoR2R6ieX3MEpJFx8UcRxMzEIxEg5R0akLlOFJWk5mKgogFwoigex0pi8RwNcmXNmJlqJCZhJzhTAJUokFSQpXyZjUBi2WoJtZvGJlJYCAwAOZRBcUsAm9DTuiwWqSvDLSqYUYheZCZShMIMvMErUpkk1TnALsAtBpmBhsPE7r3EuMjG4X4QxSQqfNQlIPUWJpQhldUJU0tbqT0hFSGNTc09C+yDgOISqdicQ8tIzS0SjmBHWSpazmsksGY16xpFGJsyTNKFLeUCMvVskdZJNG/4eQgbqI0EXCOJIJyImJVYEZ6udCkswP1ijxYxlrwOkj00cQlGgmINrKGtBryMOTikF2Ukteop2x5jhFJWgTJagUqAIo3VYsal+4iEiQzqoH/KdrOdaxT1D8DnqCJyVfKQWuxBbwjw77Qvjifnn4eahaCJykBNOvIUQoOk1JBSkpUkMQog3aNFKxEyWCELykmwLbFmBEYL4w4iMRNK5nSGcl0JWFZcyQaJIaoOYh3e1YDxs2jRPEKOcE0SVlyrNnzBTL+VLggGpzmpAcXFY4JqUBQMzMZYysWylYDptU5Sk1uXajMWY0LQoKDAKCUpbOClStAVZSr5Qfyjq0sYrJ2BWU0TmCyCJhLHqg5x8zMSXdQcsGZ2jRjpqySQpnGZrnIQE6BIoByhRp8PiuqMuGkpFQycTOSAxayS31hQ3s+B6RoMHxyZLw5kylhKbk9GkKJI6yS79Vm1bXmIi56gwU5vRN3YVo57O1olzEyiGQCBqzl/xVSAG0qz1cvAcjGi1ANsAxr+YPpudNajkm35Ol6bErAdcfxJREsGrgZsri2cFhap7iILiJSCTkUoF9EpACWcuVGrEFyzXLxERhvxdK71u3kCa0NQRD5jpBrzBJADnXQCjaHS8a9KNegT7uHzElQc0FA7fKwpmD1PrDUyA+bNtQqDvzURubULQklfzrdgwd2o9qUIcm5vW5iDiMeoKPRoJYB3APVFXJem29DE7QkpKKLOVispKgtk6qoS2pPfuacoJ0jFpagHZt2OgJ9HtFRg+I5jVPWcMSwKmsElnoNX9Gh+InzQAElt+qO8MmnsaXVxsVTtaEjFykEZ5qQphdQBOujdx1PhDsHMQUjJlYmxIAOjAChFH18Gavl4xSR1lLWl65g6BrQDrJIe7i3ZBBiETFOlFnrlLgGwDt1SQq1mL1LQ3bv8AoWi7kB0glwwtTazu0F6rEhY8extrO2jekXCyyQQcwJoliC9wXdNqXexMSQSAGSoGxJQ5NCAC5PWYEFgWe5tByqtinANc2UleXMM4amrU79YcrFJCgm5IcU6rAtpZjp/eCYeWshWcJmJYOM5SoJIKnJQSABlOtyHBvHZQBX18iMwISCQEpLEZgVKDkHQJf5gA1I3aTBQxazq1ttP9QrpDFzAdu2zX1qwrCxHCFoWQSCCU0ZJclwKBixYgUDlJqTSIGOSUouzM7M6swcZWLJc17mvCSw2uANsLjJ6kBWUoU1C5Y6NXtbx5xBlcZqQMoUNGY6FhStiYjpSVdUNMDWUiqSz2zVLEm8WcjgklAFGIpm1YO4zFyxr1XZqGlIXIiVNk6ViHHWqeVHDtUfoawROJN2LGzBT71pyP7QxOAK7S6Cp6uWh7fm3YO7G9o6jg4cOpD6HrmmocizG2r8oeODNlcrW5OweCzgqWtCUgUTmTmUW1CtO996RY4jg+aZ/zat8gSRo29ewjzikXw2apxIyTwAQSgsQpJUFAJUQosoMaUNKwTieLky5izNlZa/NMDpUAl6KVSwZizlmvHbhw0poDRZTfhhEw5VJzakKLEB0ij0BzMzGtxEXifwulgV5ihNMqSFM+XqllVJKU9V3LJqaRZcFnrKROmHosM/UdavkZTHolhzmy0uWykAu8QOL8cVmaZOTJSVEZFBQUJZcArbrZgoAkpSwJZ+qSX7ceEakiJJ4WhIGYrY26SYCQaPlNFAaMommlBEDG8JlHOlJJzIUk0CiXSQ5UkUAH5qWrURMSJLvMXmU5ICgUskgWzKdjSouG2EGmLStapcqUks4VlSKuD/DGehU9xUAfM2k3hp8AcUUPw5wnES8KhDg5Mx6szN1iSpgkpCWLvRWpibi8bMQGUagAhLZcx0rlyn5Ry7hAl45SMQET5KpYIIdSEpdRSTlUbVCTVx4NFhjZgmJuFBqZZrs2UKKTlUGG1atSpZJYbnbi9RXfB3DY4pykBwospXVcVPzAJsGBbvgWI4Fh56irIgrKwokFQPWJJF6O5JDVN20Lg+FkJzJUxUT8zAFmbZ9n5HaEviSkLyLSEqY6jNSnys7c6+ccs3iwV/8AfsopL7hv+VZSnyiVmP4ihKkhTAAZC76FRdzSoqDh8HwacvDonpXMWtYBKMqQhs5brK+ZgKMOqdmjW4njWWVMzSl5gCAAEqJzBqsSwqkuW6pBir+EOIpOEkpyKGRJS7fizFyO8ke6dEZNwzNGpNlOr4YxhLiWpjuZb99YUb4AmuYeMKNnY2UzqMQVfKaCtq97tzq4gWLxaUZQespVnYAXqTV2OnnBAhBBuXZkkna5I6pvybuiPMwIWoE5rqoZilBiGPaHOxhXEORkfCyypbpIKUlilSS1WIYtRrM1POLhC8wKk5WPO9aMD6vQxEwvw6oqJl9IUgF05qF3J/C/nGhwnAZikkkBIB/EBUi1A7mvrSkFoyTRQrUAWOXcpLktSxe5GYkkVc1EQDhwtRAC3qbO5fKUlq3OzeT6LE4UuUqTzFHqKOHq+jjTWKaXwmaibmFQCSHKiDocwNAPmOz90ScdbYkou9iJKwqpZuN3FT/Sw63N3FKmOI4RNK8wW7rBCVAvo7BnvoRSh7bmcgAZiRzfNWzauGtqdYFgihbiiw1SKFyNAKNQ3G9owXhrgZKkTFMagBI6ooQHJHzIzAWpSrirvB5ctQcvlWfzEkOzaHqjs37o4JB1J3d9KgOm1q0g9SOqoA3A3ZncmiToAaPA1RlBoRKx1iQRq46w61U9UCxDu5cW2jS4XBBnTmSSq6WKRmfUUAL12YiM0jFgPQPsoh2cOA3jTzpE/DY8SD1kiYgF2uxuFDNYhVmNPwxeM0tx9jQTuEoACiWNHFAxJcAMTX5RQkbE3ipmYNMtKwmbMzGuULNbUcGw8OVXFyeLyMSAmUtRIuCesklgV5bsM1wTfdoyPHMJihPCsOt5edZJILpASCoEE9d2msRW6SASGu6ewHXA6TLISFZ0FLjMMxSpI1Uyg5DBXylTNUFg+bm44rmEEpQlHWTRgpzlyqYUZ9C3XToSI0OKwU1bN1xlIKFJKCkJASk5VJFSAm9KatSsw+EEkKSygp8wDudGZ7EEAhqjKLs0Tk4xWosiBLTNSpLBJTlUoiWcpASFWRYlyGB5htRd8GE1nWoImnM5yjKOuX6J6HMA4JIc8iQaxGC6MlYcFTJFEp1TmJyak9YUua7xdcIxrLCVJULpqPmUAUguaEFwMzs4fQwmHON6oVEyRxEzZaBMK8qwQpZ/hm7FJWKISonI9nKBvBZ8vDyZWeWJ01XSJTLQgKSsLyqzJIVlBYIUXIY05ELHyRLzdCgJKlLUwLZTQgkFJGUEMEpA17YJw3BLR1StCgAFAFJUFLzErUEqarKUL0oQGDR0RyxZR2zSiQhBSUKYq+U5bqAuoUDsLkvVniJjcTiCViVkmZPmQtK2IYlgx/OkPbXUAqjTOIDpjlKUJQZiXCmygKJmHKQc3/DZ3GVIUXaL2cpwopCCQSWVoKntA1dmqYqtmNlWhTTMV95TLUZM1SZBK8gIUTNW6EIQuygl1qe4zIdqxFw/wOldSgo6QupBSkLdKcic8xyknK9AGOYm5zE3B1JZRlrQyldUoqLA5EOreyqht4lj4jUp5c0JKQQFZCSVKUFtLqEDOwKgASeqDUXyp6SBKD3RGw3AEg9IVLVmHVJTJcqAUAEkIzOz6gDKHJZiPGcL6FSTJmlGZycxBfbMlkkJL3r3Ui5n/eCE9DlLtSeAiYkG/VlkJWQ1hkHMtFT8VyWCckhM0pUlUxR6Qkfm/hy1BgQ7BZI7WBh8saJOytxuAnKKTMC5jtVAHWLulixIDAUBel2NKZXC5cvKJaB8zmWlBJ1LrQmhPNw1NGjYY/iiVyeiMuakk5UpKkibRJU5SVOkBID58p61qRS4eaxBQpDJHXQpBSVy6g0IZTlSK5qHNmhJxvYKRXzZi5QGZYysKAsGNQwIDPX6kCthLw8xUsEi1nKQoAN8pU9CBUKyu3N4kYrgypmHFEhYFQlKeq+xNnD3u9dBFZJlSpq+jSVZQ2YCYWy0SSBkyEJcFxWoYUqmuwcpHnfDkrpCtJmImKBBAWa5qMyy7OzAG4DNDOJcNndHllEJcB36oN3bqhs2Ykg8jWNJj+DBYzdIhaWOfPm7ikgMADRm/WKLjBEqYkLzCZLNFAEgpUAWIpo1gdWrYziq90RXa0QSRg15R/EmilkmYR3HMKd0KEMYmnWFgaFrh7Fi9Y7A7OF+T/QLfgjEvevbXWGFICgw/N/4KPrWFCjhR2I0mGLBbUZRbla0R8RPV0jZiwRLYOWDlTsNHjsKLLYkyTg5KWUcodhVhv8AufEwPogBQC400zftChQHsPwZ74rQHFB8zd1adkUHw/eZ2n0hQoViP6kaJUsAlgAwQzC1JRp3xJlSwWcA9bbTMr6CFCiEzcFJNmESlkEvlVV9naJeDWSkEl7X7RChRNicgjNKVqKSUkWILEAoQSxFqknvMbLiaAUS1EAqUUuWqWLhzrWFCjrwRYbsqcYcuJkhPVHXoKD506CM58Sq68n/AHfX9IUKHxth5bEVCzQuX6MV7osviKYSsgksJmUB6BOchgNA1GhQo4lySXJdcHLomg1AJYHRkA076xaS6ILaIU3L5beEKFHbD6TqgUfCZqvvs+p6q8Q1bMUs20bPiaiUzAbZVU08IUKO1bfo0uCGMKhKVqShIVnShwkA5Mr5XH4XJLWqYzXxLhkf4fPm5U9IBlExhnCStAICrsQSG5x2FE0Vf0mql4dK0SSpKVFIQoOAWU5GYPYtR4yfDDlxE5aaK6nWFDWYxqK2AHdChQy3Rzy3I/FOtPD1qu9f+Xhz6knvg3w5X7s+pWDzDg17wD3CFChxC4wKiUzHPyqUlPJOew2HKKfLlnKy0+Q0pXpEB6asT4mFChXugsn4GaQtLEh1MWLOKUO8c+JkDoZamGbpWfVilBIfZyfGFCisxYkWRgJZDmWglzUpG55QoUKOc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5" name="AutoShape 8" descr="data:image/jpeg;base64,/9j/4AAQSkZJRgABAQAAAQABAAD/2wCEAAkGBhMSERUTEhQWFRUWFxcaGBgXFhoYGhgXGBgYGBgYFxgXGyYeHBkkGRcYHy8gIycpLCwtHB4xNTAqNSYrLCkBCQoKDgwOGg8PGiwkHBwsLCwsLCwsKiwsLCwsLCwsLCksLCwsLCwsLCwsKSksKSwsLCwsKSksLCwpKSwsKSwsLP/AABEIAMIBAwMBIgACEQEDEQH/xAAcAAABBQEBAQAAAAAAAAAAAAADAAIEBQYBBwj/xABCEAABAgQEAggDBgQEBwEBAAABAhEAAyExBBJBUQVhEyJxgZGhsfAGMtEHFEJSweEjYpLxFRZygjNDU6KywtLio//EABoBAAMBAQEBAAAAAAAAAAAAAAECAwAEBgX/xAArEQACAgAFAwMEAgMAAAAAAAAAAQIRAxIhMUEEE1EUImEyQlKRBXGhwfD/2gAMAwEAAhEDEQA/AM3LlLI+U32+vrBE4ZYDZTX/AE8ufP0hkjG5UsLevZ2n2xiT9+U1GDP+WmwZ2p9I0sWbEUUBXKU3ykU+jmkBUhQDkHwMSxxFQOiqmmgFXAJvTzgpxoq6a+zfuHh4ZYk1wFxT5K5T6357x1Msk0D17fEltd4lrmIvkbsUfPQwFa06Eg8+8Ubths7JtLyKXh9CS5D2btDilj6d86Xg0OSWG3WzH23rFcie93NtX76Nyh3SWLBn0Oj1HgwdiKwjzPkKmiwnYRJFCoG1COdWIqQ0QUyVgulQVuFdXnpr9RClzi969noC/Lzbm+XPYVGxemjCoL+FIFyW7DcWNlcTUmkyWRSmrmulH9YlS1y5gBSQVOC7sRqQD8wv2VgSglWoY/hAscpuWf2Nmga+GoTqxoygcrXs1vS1tA8v9MNslhcxB6pKqUCiTvTMBS1lDasSJXFGUAp5aqMDodK203eK2WlaAAaqch3ahOxvYBh+kGTOCgx6pFeRPMMHt4HmYDjYykaHDccnJNJiiG/Ec4v/ADPveJ8r4uXrLSu9QSkULV+bflrGOISisuYxDjK2ZFNCNC221oIjitBmYKPIlO2gfurqIMcTEj9LM8r3Nqn4zY9aQW3TMST3BQS/jEpPxhhyWzlJ2UhSfCjHuJjB/wCIFRYAl2u2ouzhh7eleoxQUCFJFdDZ3ar0v2aVjoXU4i3RPLF7HoafiGUfx/8Aar/5giOMyzaYnvUB/wCTR5nll0KVKlmlLjtao8G/WGfeZidpg/lLEaVT9IddVLwhHFHqacYDYg9hB9Icqc2/hHmEniAVQUNmZiKbH9IOjHKH4lA7hRHkKexFV1VbxNkvZno4xcEGJMYCXxybpOWO1RI8yRrE6T8UzxXMhY1BSNnujKbdsN6uHKB25cM2gxR2MCUsnSKGT8WJNFoKf9JCh5sfCLLC8UlzPkWknZ2P9KmPlF4YuHLZiSUluSFBW0MMtR0gwURHelMXtiWAGHJvDvufKOqnqjicWrug+4CaGHBCEnCJh5xfKHJUTpBuQbRwYVMKCBfKOQuZj0jxEE328vCCyFgu9aWBbwt2xHSv+8F6Rw1q3Z9m984+K40UzBDLrXzJPbD0Tb6ttWBTGoS5qSdKWuz90CB1Y+J9mFQmZkwzPbHnCCMxFDozP6d8RukpUt3v6w5/D9YwLCZG35aR1xq/b+0c6TR35P8AvDMxfX1FIJrDMnfx08QIcWINSe39GHZAErBYDTZo63t/0gVRrJHSkaDkQ+g0Y29Y6kmnp6vpte/OOdGbGp02D2uXhhU1Lb93c8AOZhBMIL89tDcHxtaHZwRWhA+lg4A994pExIBcBT2pY1a+r/pDQo+OnvvjUtzZmSKioTm8N+3s3FYKpSQXpXlR31f1vr2RkrOj8+zvgoxB1bQX8NOUB2w5vJ2ZKo6XSKVApVtO3aOHFdVleNSC/p/aGKmPY8yLX8r9kNYHRn0o3pAryDN4CLl0flbWnLsEcGcWJ7AbGthveBkqFq8iRubHW/ZHUTHNAQeYO/bztBBY6YoKbOluYcnbW0CGdAdKnTsS/wCsHzkGofY5hDFIGhIPJ28CN4KYrfJzD8SFlBj5HxqImDE6B7szVG1NfOK+fKJ+ZP8AuT4VufWGhVLhSRYF6V0Onl3wXTGWKy6TMce+30MOVKOleW9Gq/pESRxRBoQQQz5iLPU5mr3xONQ7+fsM0T5LLEtBcHxmZLYJWociXH9Jp5Rc4f4vL9dKTzBynzcGM6tPs3ufHu/WBlyxdxpu/jXviscWcdmBq9zayfiWUr5syO0OPFLxZSJ6VB0kEGxBBjzoTDoznnT+8cOI/OEns8o6o9XJfUiTgj009jGEmPOJGPXLByKUKkuCQbuHeh7NYlyviecguVkuXZTMXZxQUHIM0Xj1UGI4NG9MKMl/nM/9L/8Ap/8AmFFO/h+RqZ5r0rv78m5QROIAvp+jGIqHNdPEEEUgxI2FdPLePnN6jBELHIENr79mOqcmxNRz18fKBoVRxbu5VjiJham/ux2hAMdd+VPdYehQDenv35wwTSa9ml45mDBiNvRrdp7xBAFYatrqwd3qIeVMHHytq58toCEVqf79msdChY9rE7v6xtDEvCrT2lu2CFT1YDsGuzxDE0JoAK3NHah1/eLZC5SgLUIIzaHQ1+kSn7eAFeZxza0rvdt/7w2bMD7fT3yh3EUstRd6Oe5zXYMB4wEpB1t3efP3aKpcow8zG1f37Edz0cenrvASz199vPxhJZ70DaNoLw2hiYMQeXaL+2rDJs4uB4s1miMJtWHvnEmUkrFKtrqz1HvnCNZXZjqZrV7YXTasw5d+hHZEaWk+BOwoDvrY+V4dLdRZnLUFj599YZx5MTU4nl5HW3rBKav4MfGI0pBTUGhOhq/MRIEslmBPcP17IiCxAA6kbQ5Ia3ZoaaAiGHa3KONy3b23e8Ew8kjcen7e+4a3T1xXnYjvsdI4JoepY9gIrz7IKDp+8awJgOnBAzJBJ1YZgP102gyFt8i6flJa/JVPOGTMMNKd36xFX1di4euzahuRhklLYa7JsrEzApIKQQnMdX1vXmd9YU7iFGylJfQu1KkEWitk4gtRx4exEgY03cW0em1LXMM4M1tbEuVxcG4YPR2fv+vOCHHoKauCTz7/AEivWEK+YV508WprHRhFCoBbxe20LpyZyb3JiJ4AJFQ9KsRzr3WgoxDliKi+hrtWKtS2Icse/uEJM8gOPJvq/OC4xDaLcJGye8AQoqxjD+ZI7VAHwaOQMvyPmRWOak9+sPEwAgV7edT5RxMk6jypyv3RMwfCZk0dRGYdbt6qM5Db5X7ebFmtGIWRyD49g7Hh8sbs3jXaOzpRTzFDSoZnfnHUgbWHb23tGAIkVBH6+mnZHE7uQ7V7bC+jwXKCCQB4W7d/7x0Si9H7q6HnTSFsDGFAHWBrar097x0yewtu59aRwyX/ADA+fvkBCCGoo1vQPTc121gWKFTJQxzJqQGILMXFSC7ghxo1CLND0jQ2pcF20EBAD0INGIqG/f3pDshYtW1GNr6+7QW7QbLBM5GZ2Je5YO+97exEWfIDkospr0Yd7P2bQEPu48fGlLQkKI5h92p4tqYVabA1Hqw2ge3Jvd7w2ZLLMNhe9Pp2awkzqgNzFQaXJ8IeiZV3pZgbnsaGUmjEYSqUGY0FHs73bb1h2EzJoH9DroDz84k9K9Gr+u/K0cEwai/P0pbeC52YSlqL0JJ158/p3QNQVVw7Wf1UGbn4wabKZnQ1C2uule0Qkuqg0velHuxjZqWwTsnE5mCgSXv4fSCzZoSwcgF/bePjDDKUEuASKnN1gOx7d2jHlAU4oG5FWazUcVAvT2XhHHkFBOmYsHo+7HuhGco0613+nJuQMdXNQwITtY05U27I4lAJAFLUOu9C+ndSDRqEJrkldW28fDkY6FFwAaP625M+0Jb0YEgU31vTTsgAxYBZqG7hxXl2bxkjUHlTGoQQNhaGz1gihLHenpTSGTC47x+vKzkmBKoQADWnaH35DW14pV7Boe1PU215wNUvuLX7/wCxjqQW7A378v7jSHJDmlfE08DppBUmAcpIZsxJ0r2GOmaAxGV6VFAbaGGnM55O7C1RduwiAFVe6o5UD+njGqwh1z3rzFvHSv8AeBZj3Xhs2cH0BAOz6aN6nwhoVQPQN39zhm97xstAaH039+EKGdINH/pfzhRrMOKwqhto1b8u2JeHxapYeXMKP9JUlwWcK0I5RdSfs/nEihAGlBVqO5P83jDpH2f4g/MGD0s5DUsSH7/WOW0jo7bM+4oQQ7sGNbNU9kLoUg3FWo/mzWt5RrJX2bYjMGUDqHDFvRonyvsvU1UqudRrU1La0vtGTYe22YGVhgKqU+zEMXO7M1IL93v1ixcOCC/K+l7eMeky/stA0XqzEdtfffEwfZinVDnmv6xrYe0eUJw9WBU/b2e++F91CW6wNQ1X17m7eR7vWU/ZoP8Apo8R+gg8j7N0JIPRynFsxKwP9q0lJ8IOoOyeQysOohShVNnykmlCC1NGd/pBEoGpYaUNdQxbYmPa1fBSFfOJZYiuUEMNAkoAA3FjrD5XwFhReVLelpadNqeZfxrDas3ZPEMgNQwzMWIBu9zvQ2gYJFS1CG/s/PWPeZ3wPhFEHokU/kSHIZiSkA6b1pZhCPwPhNJSAGtlHLXu1eNTB2TwgkkEuQKVtbZxT3aOJn1Z61Y7t3bfrHu3+ScKKBKUjbKnTlDR8HYVP5f6Jb+kambsniOT8xoz9U1pQXoamCpwalpfo1KSQ4arjKpWhf5QT2Ax7eOAYVNlAdnR/wDxD08PwiVZiUk88h/9XjJM3aXk8X4fg5s0qSgFRTLUSCS3RpGZT9zsFOLCIZw4KQoBbEmpCvmdyzX5CPepv3Q3Evf5R9IYcRhAXZD8kj6Q+VszhFcnk/B+Izko6ROWaiUBLHSJM0JGbqulKmYEkMR1Xo1I0mD4mmaqa8tCSoMgJUooHVcnM+Qa0FKAO8bOZxTCvUA88taClb8oCvieD28AR6GGUZeA3FfcjxmdwtRmkJMpSVqKkEKZISVKUxzAqDCjMzpDE3iUngy1KQBKJYVJBZ6ucwY+Lizm8euS/iDDJZgulqktyqp25QJfHsKXeWS93SC+tXNaw2WT4J5sJbyR43iOC4hJKlyVhLgFTUIJAvZ2J8Ij47guIQklUtTpDqACFKFCXWASX+Ul6jxj2r/M2GBJEouQxomo27OUBnfEmGJBOHSSLEhNOwtSCoT/ABFeJgr7keILJT/xJSkgtUpOhb8QBOo8dqTZOFSs5WIUwOQAJJBq4zMClimw3j19PxZJS+WShLggtlDg3BYVEM/zqkUTJQ1dWvegEM8Kb2QnfwF96PLU/B+LKi+FnAAFiADVqWO4OuuuvP8ALilKAKVoIYuoAEhVQS6mAIa7aNevpqvjVJ/5Mrwf9IHM+Mkn/kym5pBfxh+1ifiK+p6f8jziZ8GY0FSf4YS3zCYhALkdV1qS7FhsOcR1/DkwrCSCpISCVDKku1UAZlEdZxsWMeiTfilBp0MhtujFtjWsA/zOmuWVKS72S1w2hDwPT4ngV9V0/n/DM1wj4dkgkzpBmEuxMzKgABTMqUvM9QlyGBrasA4x8OgOMPLfrEt0oAYgENnY5QSU1L0vvpcR8QlbO1LMKDuJMQ8RxIKuVdxOzUrQ84K6bF8BfW4FV/ozSvhqcapw6lAgF0zJbEkVy5FFOV3AbRtYUX6uIjUq7wk+ZrHYp6fG8C+rwfLPX+mRyhpxKfbRSqmrTdI8T/8AED++q2T/AFf/AJjjPrWXxxqRvDDxNPPwilGIJ08FftDumP5f+5oBrLRXGEjQ+H1iNN+IgLJJ8B9Yh9OfyebwLEcSSgdZk9/oAHPcIIrkywTx4mwAOzv6RFnfEqhZj2A/rSKRKFTJiixKRUUYAc3A8S0cxGHAsoE8vrbzh4x8kMTGcVoWM34nXv5fQGBTPiBZ/EfCKkoA1gajzh1GJ86fWYhZL4xMP4j77oAvikw/i9YrVrgZXz9+MOlE459ZieSzVxFf5jAjjlbxVrncz774AqdzMWjBHNLqpvktlY07wFXEOcVap3MwwzuZ84ooxJPHm+SzPED7/tA1cQV7/tFcZ/PyMNM/n6xRRQudvksF8QV7eBHHq3iH03P1jnS/zesOkgZmyWcYr83nA1YtW/nEfpT+bzP0hhm8x4/tDaIwc4pW/nDTiTvATMO48f2jhmnce+6G0DQb7wd/SF0x9tEfpjuIaVHceUMqDoSDNPsCOGYfbRHzdnlCJOwPcIOgQ3Snl5Qis8vffAXO0cD7DwgpowXOeUcKjuIEXH4Y4f8ATDJjJhCo7jzhQLLyhRTQez3aZh309+MQ53DntQxSyfjhR0laU/iDLvm6utADQDWJCvjBCktMlFbmiZagQwvmKim3JwY8j3YHsDuI4W/zIzNqmp8qxGVgAKPMHIqmD/2ESsJxjBTFJyyiC5IVkoCQQ+dJNTUPziwPHcK7dKl9g+z7e7XpDrEi+RXFGUxOCU/VUs96lN4E+cBQFBnJJFs5XTxlt5xsUTsLNOUKQTzA8iQK8gYKrgqdC3efSGUk9hMjMhJxRBBIbmlQ9P3hylIVqPSNRM4Ak3CT3CI6/h5vlA7HU3kr9IosQnLBszisJtAF4cjSL2dwRf8A0wf9Mwg/9wSPOGjhKt1C1CQr9TtDdxHJPolLYoTK5QMyORi8m8Om6BJ7aegiOcDN1lf0rA9TDZ4nLLoJcFQrCjYwJeCGx8IuvuS9ZUwf0q9DA1yGvmT2o+kMpxIS6GfgolYE7eR+kBVhT+X1+kaES0myh4EesL7tsUnsIiimvJCXRzXBmF4c7ev0hhw3KNSrBHaBqwfKHUiT6aS4MwrC+6Qz7r2+Uac4PthhwUPnQnakjM/dBvDThhuY0pwUCOD5ekHOhcjM6cMN/OF92G8X5wH8sCVgP5YZSQGmUn3TnHfuR3i1Vw/+QV97QFeEXohPh+0OmgUV5wh3PnHDgefvwiWuRM/6cBUiYP8Alq/p7IdL5GUfkGMGff8AaGfc4cpavyL/AKT+kMOII0U3+7SKKF8j9t+RHDbRz7udh4/vHDi3/N5x375zPiYZR+Rlhs592PLwhRz712+P7QobL8jZPk1JlJZsxanUCxlpTrBracoYkqIJGUNmJq/i+U87BvOKnF8XQ603y/iS92qA4HvSI2H4qKgLcsValu1jv+seJR6/Q0Qx4U46yg963Gxdz3eMSJmMzAJaibZQE86hN1bEmneYqsEvpA6QvbStA5vbt9KxaYPh5Vcyk0BHSLQ5BDsQC4IrQgNC09jD+lTlqyRcqBHYHUUk+esSJWJyKSpKgCCah0mrcq237Xis4nxmRhk/xZ0sryZhLSFLe7dYjIm1idDeMljvtBWpQMvKhABorrEnU0sOTNGysVtHpiPiDEMSZqS1AAEuSdSSlg1du+JSPijEa5HAtlZ7XL35DaPNp3x2paJYWkqUMwJI0FAQkClK3DHdgDZcB+KJcwModcECjAZSDV1Wr7vDZpLk1o9PR8UyiACFAm7BwOytaxLwUqVQS1CiUpyuKJSCEpymoABLRhldAoDqqVWxUmlKMcuzHvvrDsPKlISESkZSLFUxcxquQM5s5N7aNFI48uTam/k4FCUhIFBv41N4crBo2jFI+IpyRlTRKT+Ik8/mW5blaLPB/GqW66XP8lBV/wAxD20iseohyEvVcNRDTw0aExX4b4wkLLBWU5soCqOpnZyQHpu0WuFmLU5WkJqQAC7gGhfR9tNzFlNPZgIx4VzgczhJ/lPdFq0dENYaRn18D1yDuUofSA/4I2i+5aj+pjTRwpg2LlRlTwgO+Vb1DtoWcOR/KPCGL4aBuO0J/aNZ0Y2hplCDmYrw4vdGPVw0Gzf0n9FGBf4ZyT4kf+pjYKwSDdIPaB9IEvhqTYfp6Qc8vJN9PB8GROA3HgX/AEER1yEi5UO1LCNevg45+JPq8DVwsAVPjDrEZJ9JDwZEykfnTC+6g2Uk94+saabwZ9T5/WIqvh/Zu/MfpDLFZL0UHwUCuHnb34QNXD+XpF5/gRBqn+l0n/zhHhRFR0niT+kHusm/4+LM8rh4/L5QFfDxtGiXgFbnwHqYF90Vunxr5AQe9Ii/49eTOq4anYQFfCUnTzjSqwyvyv2EfrAlSN0K8AfQxRdRIl6BrZmZPBhz84UaIyk/lV/QfpCh/UyD6Ofkx+J4VKmLJWo5WajpJL3URQ0ew3rFavhHRpAlpmLLhRCpgDkWAIDNrXxJobYqT+NaT2VJH6aQNWJA17XYO7Xq8eW7jex6BpvY4gJlss5kAgZg+YFRaj6nSgiXJ4k3ylRDEPlF9CMxBYP+8QfvlCXD61+XW9jXshuHxaVAEzBU6PRzR2I9g7QE5s1SZU434cnT1mYZyFKP5gpIoKMR8rCgG28QV/A+JRVJlr7JgB/KPmAb3XSNYrFAFgpwLkAkimwB5ViFMxLk/KojXK1qgvfUdmsW7jitTOCW5mU8FxMtWVUolTszOzVBBdiHIry7IL/g2LkgqVKXluMrEMbMAdr7V0jU/eFKFHcimUCj6vagDs1NzEvD4w2sfyuAMulbA0NHHZGWLfAijexE4VxPESykKSesl+smrBVLjZ9e+wjZ4fEJIDJJcB3UEtuADX+/bGfONFUqtsTQVO+rj20DK8yQEvlGgJApUX7B+0Tc63Q9tF/xGcyXSkLV/wBPpEpIs7knnz5sYfJmywCVjKopc0t3k1oDUGloxy8CSpwoMLuAfN6H5awIcPWQKI1dlA00Z000LXtA7vwLnfg2JxRUhwSlLEk9UWG5ValuZinwvxGo5sgCUo1W4CrilaH56sbXMUczBzWcOBSjgqDG4cs/ebA0tA1cPnJSGbK4JVkzLcWYhVS45vaEc7NnW1G4kfaOpGUZwpiQoKZ60FSXDX7jzfRcN+0SRNS7HUkpqAB2+7R430QClgCYQmpQWsmySVAKygfRqVEnFVBllYUbJJCAEmlUhSS7h+4dp6FjtbGcj37C/FElZbrJfVQDeIJi2TMBtHgGE4/NQMpIUzDrIqwGUhkml6udotcD9oU6VQFKQ5IS1XJfVzyPN2aKw6l/cZSR7Y8KPOOCfaxnmZJslRDOFSwVK2IMtgebigYvG24Rx2ViUkyiaEgpUClQbcHT3ekdUcWMtE9RiwhQniHheMSZqyiVMQtSQ6ghQVlFusUuAX0d77GKWYkYiclCVLUWSkEkmwADknsAjzL4p+1BBlTkyCsBSEhM1IolWchfzaMGcOC+wMbH46mNgMTUhpRdn+VXVNq2JrpePnzETHIAQlRKEgJOYFRYFKkkEVdS9qLFzHPizadIliPg9P4F8XYX7rhUrUVTps1SVpExYUn+IqpCVA1CgkC9eUeoCWNQ0fOPw1jZWA/jJBmYlKlIzEno5ebqg5fmUUoC+scorrlBj3X4Q4t02EkrUoFSknXY2c3YEB69pvDYeJelhhS2LhUmBLkRJhPFypBVK5e/CBKkD2IsoBipgShSiWYXu21O2DYHoVqsOnbygRwSdvM/rGF4n9pj4IJQD06klJc1PVCVEUDlytmYvL0d4jr+1hYQ4liqGBJf+IgDMGs2ctViW5xJ48UTzI333BO3lHIpZH2j4QoQVKOYpSVBKXAUUgqALaFx3Qobvw8je0wZSsgfKkPUAuGc0fytBfu9dC7hnOjl3cjU6H6T5H3dbBAxBJFk5F0FK5U3b3sKdhZCnH3hQNKdEsMSHYqBLtR6CpHd8ntS3ssl4ICJKiXJ5qFHNqBk1F9n3qGmLlApABSphUFJFRU0du9oq8TwgJVVaqEsoALcjZaWCrHWltxHVywXzzZhSxJYZTQsahj/AHhXa3NqifLwoajVc9UBnuKOwFXoT3NDpmEzEAkVLABwpnpY9u1DbSI0iVLDmXnSSS/WY9Y1NU0sOVtyYNJnIQAnO9aPUm5v7vBuzHF4Mv1gkvzCgObGr90HRg1qomUpeXWWhzZ2vbbs5NBFMwDgPtezgmjQMSCF/wDENuqkBJFj/K+h1fvgpVuBRBycTLAdYYakkgvdjQh6NXnaHzjLRrlOjMD6E71ivxnEhKWErUog8qAuzkLLgVqRvBOlRNSWSlda/Kog3bQgubVvtCyaFck3RyQgrIKZjjTrCnc3ukSuiypcMdMzjzKU91D4QKTJayRqalQrodX7TfnB/u5H4Qf9JFOeh22MLRoxAonlx1Ff7SeWla/WJqZincJIBF3BYlqMa39IYmXRgbe9D7aG9Eok5lUfTQc35P4xqSDSJBkpNVNz00sd+/lApnD0FNCpBFApFDQk1cGgPPwjiiQQUkkM1Q/ZUdn7RwhTBeYJO1y2zHSrGFlJeCclpsdnfDkpaWzMWs7hy4qC7JY2pfa1MOAlEzIEHowfmSsORQBhs+jWBtaNEvFggOA5ZwPqdb3hj2Icg6ZW2/XsgprdAcI7lXKx4lHJRAZzRBzMqo61WKmd9RS7m94Z8SqkzkrSv5wDkAUyxlJIIY9YO4eorasUuNlTFqAVKRMSQyieqUvmBIq9mqCdYlSeEyg7Ahz8pDh3dw4v3tQRLIs6xE6Y0cR7M28v7S0Ef8PrPYrbXsuP0g6fjBSWSJIAfVdyqtG5kiMIcEHzBQBd1dWquRUR1tC5L6WjnH582YsS1BSQgpIWgVJyBiSkAtQhnpSpoR2R6ieX3MEpJFx8UcRxMzEIxEg5R0akLlOFJWk5mKgogFwoigex0pi8RwNcmXNmJlqJCZhJzhTAJUokFSQpXyZjUBi2WoJtZvGJlJYCAwAOZRBcUsAm9DTuiwWqSvDLSqYUYheZCZShMIMvMErUpkk1TnALsAtBpmBhsPE7r3EuMjG4X4QxSQqfNQlIPUWJpQhldUJU0tbqT0hFSGNTc09C+yDgOISqdicQ8tIzS0SjmBHWSpazmsksGY16xpFGJsyTNKFLeUCMvVskdZJNG/4eQgbqI0EXCOJIJyImJVYEZ6udCkswP1ijxYxlrwOkj00cQlGgmINrKGtBryMOTikF2Ukteop2x5jhFJWgTJagUqAIo3VYsal+4iEiQzqoH/KdrOdaxT1D8DnqCJyVfKQWuxBbwjw77Qvjifnn4eahaCJykBNOvIUQoOk1JBSkpUkMQog3aNFKxEyWCELykmwLbFmBEYL4w4iMRNK5nSGcl0JWFZcyQaJIaoOYh3e1YDxs2jRPEKOcE0SVlyrNnzBTL+VLggGpzmpAcXFY4JqUBQMzMZYysWylYDptU5Sk1uXajMWY0LQoKDAKCUpbOClStAVZSr5Qfyjq0sYrJ2BWU0TmCyCJhLHqg5x8zMSXdQcsGZ2jRjpqySQpnGZrnIQE6BIoByhRp8PiuqMuGkpFQycTOSAxayS31hQ3s+B6RoMHxyZLw5kylhKbk9GkKJI6yS79Vm1bXmIi56gwU5vRN3YVo57O1olzEyiGQCBqzl/xVSAG0qz1cvAcjGi1ANsAxr+YPpudNajkm35Ol6bErAdcfxJREsGrgZsri2cFhap7iILiJSCTkUoF9EpACWcuVGrEFyzXLxERhvxdK71u3kCa0NQRD5jpBrzBJADnXQCjaHS8a9KNegT7uHzElQc0FA7fKwpmD1PrDUyA+bNtQqDvzURubULQklfzrdgwd2o9qUIcm5vW5iDiMeoKPRoJYB3APVFXJem29DE7QkpKKLOVispKgtk6qoS2pPfuacoJ0jFpagHZt2OgJ9HtFRg+I5jVPWcMSwKmsElnoNX9Gh+InzQAElt+qO8MmnsaXVxsVTtaEjFykEZ5qQphdQBOujdx1PhDsHMQUjJlYmxIAOjAChFH18Gavl4xSR1lLWl65g6BrQDrJIe7i3ZBBiETFOlFnrlLgGwDt1SQq1mL1LQ3bv8AoWi7kB0glwwtTazu0F6rEhY8extrO2jekXCyyQQcwJoliC9wXdNqXexMSQSAGSoGxJQ5NCAC5PWYEFgWe5tByqtinANc2UleXMM4amrU79YcrFJCgm5IcU6rAtpZjp/eCYeWshWcJmJYOM5SoJIKnJQSABlOtyHBvHZQBX18iMwISCQEpLEZgVKDkHQJf5gA1I3aTBQxazq1ttP9QrpDFzAdu2zX1qwrCxHCFoWQSCCU0ZJclwKBixYgUDlJqTSIGOSUouzM7M6swcZWLJc17mvCSw2uANsLjJ6kBWUoU1C5Y6NXtbx5xBlcZqQMoUNGY6FhStiYjpSVdUNMDWUiqSz2zVLEm8WcjgklAFGIpm1YO4zFyxr1XZqGlIXIiVNk6ViHHWqeVHDtUfoawROJN2LGzBT71pyP7QxOAK7S6Cp6uWh7fm3YO7G9o6jg4cOpD6HrmmocizG2r8oeODNlcrW5OweCzgqWtCUgUTmTmUW1CtO996RY4jg+aZ/zat8gSRo29ewjzikXw2apxIyTwAQSgsQpJUFAJUQosoMaUNKwTieLky5izNlZa/NMDpUAl6KVSwZizlmvHbhw0poDRZTfhhEw5VJzakKLEB0ij0BzMzGtxEXifwulgV5ihNMqSFM+XqllVJKU9V3LJqaRZcFnrKROmHosM/UdavkZTHolhzmy0uWykAu8QOL8cVmaZOTJSVEZFBQUJZcArbrZgoAkpSwJZ+qSX7ceEakiJJ4WhIGYrY26SYCQaPlNFAaMommlBEDG8JlHOlJJzIUk0CiXSQ5UkUAH5qWrURMSJLvMXmU5ICgUskgWzKdjSouG2EGmLStapcqUks4VlSKuD/DGehU9xUAfM2k3hp8AcUUPw5wnES8KhDg5Mx6szN1iSpgkpCWLvRWpibi8bMQGUagAhLZcx0rlyn5Ry7hAl45SMQET5KpYIIdSEpdRSTlUbVCTVx4NFhjZgmJuFBqZZrs2UKKTlUGG1atSpZJYbnbi9RXfB3DY4pykBwospXVcVPzAJsGBbvgWI4Fh56irIgrKwokFQPWJJF6O5JDVN20Lg+FkJzJUxUT8zAFmbZ9n5HaEviSkLyLSEqY6jNSnys7c6+ccs3iwV/8AfsopL7hv+VZSnyiVmP4ihKkhTAAZC76FRdzSoqDh8HwacvDonpXMWtYBKMqQhs5brK+ZgKMOqdmjW4njWWVMzSl5gCAAEqJzBqsSwqkuW6pBir+EOIpOEkpyKGRJS7fizFyO8ke6dEZNwzNGpNlOr4YxhLiWpjuZb99YUb4AmuYeMKNnY2UzqMQVfKaCtq97tzq4gWLxaUZQespVnYAXqTV2OnnBAhBBuXZkkna5I6pvybuiPMwIWoE5rqoZilBiGPaHOxhXEORkfCyypbpIKUlilSS1WIYtRrM1POLhC8wKk5WPO9aMD6vQxEwvw6oqJl9IUgF05qF3J/C/nGhwnAZikkkBIB/EBUi1A7mvrSkFoyTRQrUAWOXcpLktSxe5GYkkVc1EQDhwtRAC3qbO5fKUlq3OzeT6LE4UuUqTzFHqKOHq+jjTWKaXwmaibmFQCSHKiDocwNAPmOz90ScdbYkou9iJKwqpZuN3FT/Sw63N3FKmOI4RNK8wW7rBCVAvo7BnvoRSh7bmcgAZiRzfNWzauGtqdYFgihbiiw1SKFyNAKNQ3G9owXhrgZKkTFMagBI6ooQHJHzIzAWpSrirvB5ctQcvlWfzEkOzaHqjs37o4JB1J3d9KgOm1q0g9SOqoA3A3ZncmiToAaPA1RlBoRKx1iQRq46w61U9UCxDu5cW2jS4XBBnTmSSq6WKRmfUUAL12YiM0jFgPQPsoh2cOA3jTzpE/DY8SD1kiYgF2uxuFDNYhVmNPwxeM0tx9jQTuEoACiWNHFAxJcAMTX5RQkbE3ipmYNMtKwmbMzGuULNbUcGw8OVXFyeLyMSAmUtRIuCesklgV5bsM1wTfdoyPHMJihPCsOt5edZJILpASCoEE9d2msRW6SASGu6ewHXA6TLISFZ0FLjMMxSpI1Uyg5DBXylTNUFg+bm44rmEEpQlHWTRgpzlyqYUZ9C3XToSI0OKwU1bN1xlIKFJKCkJASk5VJFSAm9KatSsw+EEkKSygp8wDudGZ7EEAhqjKLs0Tk4xWosiBLTNSpLBJTlUoiWcpASFWRYlyGB5htRd8GE1nWoImnM5yjKOuX6J6HMA4JIc8iQaxGC6MlYcFTJFEp1TmJyak9YUua7xdcIxrLCVJULpqPmUAUguaEFwMzs4fQwmHON6oVEyRxEzZaBMK8qwQpZ/hm7FJWKISonI9nKBvBZ8vDyZWeWJ01XSJTLQgKSsLyqzJIVlBYIUXIY05ELHyRLzdCgJKlLUwLZTQgkFJGUEMEpA17YJw3BLR1StCgAFAFJUFLzErUEqarKUL0oQGDR0RyxZR2zSiQhBSUKYq+U5bqAuoUDsLkvVniJjcTiCViVkmZPmQtK2IYlgx/OkPbXUAqjTOIDpjlKUJQZiXCmygKJmHKQc3/DZ3GVIUXaL2cpwopCCQSWVoKntA1dmqYqtmNlWhTTMV95TLUZM1SZBK8gIUTNW6EIQuygl1qe4zIdqxFw/wOldSgo6QupBSkLdKcic8xyknK9AGOYm5zE3B1JZRlrQyldUoqLA5EOreyqht4lj4jUp5c0JKQQFZCSVKUFtLqEDOwKgASeqDUXyp6SBKD3RGw3AEg9IVLVmHVJTJcqAUAEkIzOz6gDKHJZiPGcL6FSTJmlGZycxBfbMlkkJL3r3Ui5n/eCE9DlLtSeAiYkG/VlkJWQ1hkHMtFT8VyWCckhM0pUlUxR6Qkfm/hy1BgQ7BZI7WBh8saJOytxuAnKKTMC5jtVAHWLulixIDAUBel2NKZXC5cvKJaB8zmWlBJ1LrQmhPNw1NGjYY/iiVyeiMuakk5UpKkibRJU5SVOkBID58p61qRS4eaxBQpDJHXQpBSVy6g0IZTlSK5qHNmhJxvYKRXzZi5QGZYysKAsGNQwIDPX6kCthLw8xUsEi1nKQoAN8pU9CBUKyu3N4kYrgypmHFEhYFQlKeq+xNnD3u9dBFZJlSpq+jSVZQ2YCYWy0SSBkyEJcFxWoYUqmuwcpHnfDkrpCtJmImKBBAWa5qMyy7OzAG4DNDOJcNndHllEJcB36oN3bqhs2Ykg8jWNJj+DBYzdIhaWOfPm7ikgMADRm/WKLjBEqYkLzCZLNFAEgpUAWIpo1gdWrYziq90RXa0QSRg15R/EmilkmYR3HMKd0KEMYmnWFgaFrh7Fi9Y7A7OF+T/QLfgjEvevbXWGFICgw/N/4KPrWFCjhR2I0mGLBbUZRbla0R8RPV0jZiwRLYOWDlTsNHjsKLLYkyTg5KWUcodhVhv8AufEwPogBQC400zftChQHsPwZ74rQHFB8zd1adkUHw/eZ2n0hQoViP6kaJUsAlgAwQzC1JRp3xJlSwWcA9bbTMr6CFCiEzcFJNmESlkEvlVV9naJeDWSkEl7X7RChRNicgjNKVqKSUkWILEAoQSxFqknvMbLiaAUS1EAqUUuWqWLhzrWFCjrwRYbsqcYcuJkhPVHXoKD506CM58Sq68n/AHfX9IUKHxth5bEVCzQuX6MV7osviKYSsgksJmUB6BOchgNA1GhQo4lySXJdcHLomg1AJYHRkA076xaS6ILaIU3L5beEKFHbD6TqgUfCZqvvs+p6q8Q1bMUs20bPiaiUzAbZVU08IUKO1bfo0uCGMKhKVqShIVnShwkA5Mr5XH4XJLWqYzXxLhkf4fPm5U9IBlExhnCStAICrsQSG5x2FE0Vf0mql4dK0SSpKVFIQoOAWU5GYPYtR4yfDDlxE5aaK6nWFDWYxqK2AHdChQy3Rzy3I/FOtPD1qu9f+Xhz6knvg3w5X7s+pWDzDg17wD3CFChxC4wKiUzHPyqUlPJOew2HKKfLlnKy0+Q0pXpEB6asT4mFChXugsn4GaQtLEh1MWLOKUO8c+JkDoZamGbpWfVilBIfZyfGFCisxYkWRgJZDmWglzUpG55QoUKOc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7" name="AutoShape 12" descr="data:image/jpeg;base64,/9j/4AAQSkZJRgABAQAAAQABAAD/2wCEAAkGBhQSERUUEhQUFRQUFxcVFBYWFBUWGBYXFxQWFxUUFhQYHCYfFxkjGRUWHy8gJCgpLCwsFR8xNTAqNSYrLCkBCQoKDgwOGg8PGiwkHyQsLCwqLCwsKSwsLCwsLCwsKSksLCwpLCwpKSwsLCwsLCwsLCwsLCwsLCwsLCkpLCwsKf/AABEIALMAzgMBIgACEQEDEQH/xAAcAAABBQEBAQAAAAAAAAAAAAAEAAECAwUGBwj/xABBEAABAgQDBQYDBQcEAQUAAAABAhEAAxIhBDFBBRMiUWEGMnGBkaFCsdEUUmLB8BUjQ1NykvEHgqLhMyRzg5PC/8QAGgEAAgMBAQAAAAAAAAAAAAAAAAECAwQFBv/EACoRAAICAQQCAQIGAwAAAAAAAAABAhEDBBIhMRNBUSKBBRRhcaGxMtHh/9oADAMBAAIRAxEAPwDNKIjRBBTEaY93Z5kqphUxbRCogsRUUwimLSmEUwWBU0M0XUw1MFgVNCaLaYamGBFodokEw9MIZGmEoRNoiRCAraE0XISIjNSAgEtWbBIuVdegAd/CM2fUrD2n9iyGNy9kAIzNtulLuAOeZ8h+cA4qUUqsuirKgrPP76hEpe05kkitQmJVmDcEZGmzgxzsn4hGacaaNUNO4u+zLkoSo8SAdCQH9oDx2DAuhJzbkPSOznIw06Q8gzkqfjCpqkkK0dNk6/R44/GqXKUy0hJGhf1uY5mef0Vs+5sx98P7DSdoFPCpphDWIcDIAJ5n2zg+TwlPFSSQSkZDInxtGVKm0kKpYEONPC2oNr9YIVjhNa1n+acmjnxnLcmWuPo7XCl0A6NY8xofSLaYC2TPAlykKLqKfq3sPaNEpj3GGanBM4WSO2TRVTCaLKYVMWkAumG3UTaJhMRCyrcwxlGLgmHaCwBjLhiiCoaCwBimGpgphyhqRBYA1MNTBO7ERMuHYikJhwiLaIaiACpoRTF1EMUQWBRTDzEk/CMiAeTs/wAotohwiK8kVJUSjKmcztibMrploCWAGQUSBolIu2p56wIMShSVBZzetZUMxkEJSG9CwZusdLjcAlQLix7yRkrxbMdDaMjaOxQQOEVKFKEgX+iQ2Z/zHBz/AIbfKOlj1K6OeRjQkrS/CoUuz1Nk40Y6xKfOSsFkrJGbgEZi4I7o6xDGbEzpc0tZJFncgAs5yJeKdlYhLqQt2UkpJ/ES6FeAIvHPnvxLZLo1pRl9SKMbISGKTnxM5LB24lGxL8uWjRTImkG1zU4bVwcovK1JStIQkOriXmQLgISTcDMlr5R0eH7IGXgN/MIrWlUxCRmJaFAXPNRUbckjnbFOSiXIq2Wr96hNxQUWY/GLVDS1o6+iOGwc3fqKmpmCkEgtUwsWJzsD4iO5wU4TJaVj4hy1Fj7/ADj0f4TqN0XB9nK1kKe5DUQqItXJUSyWHVvrYRnYt0AEqFJyUtWZ5WIa12Ebs+tjie1K38GbHhclfo2AiJBFouRLiQRGpspKAiFRBFEKiCxA1MKmCKIaiCwB6YamCN3DbuHYFFMKmLt3DiXBYFNENu4IohUwrAHohUQRTDUQWIHoh6Ivoh6ILAHojL2rOMsEpDqIZybAcj82jcoimbs8FwUvqxD28OUZc7lJbYSSLsdJ20cPtTEbmUqtYXMX3QgukFTVKcWUyWDC2WbRk4DZYWy1OlPdSLKWuYA5CUWJ+Q6x2W1djueFIfQkE659QHLDoIyv2YuQhbJZSixmEAzGOaEDIOSP1l5/VaSUP8XZ1sWdNfABJ2IlKnWpicpTlS2/EEg58h7Qd2t20pMmTSbEFBsGCagQAnTuix5RR+09yUBaqRY0pSKix7yiWHq+vjGdtnbG9QlFCUplkqBclSrk3OVxyAzjl+OW5bjRFXyNsBSgpSgzMLcwTpqGI+Ud7sw8JGYBcG+RDj9eHKMLs+qTKTQpJUvQJANi6rl2AY63tBOO28U8MlND2qUASE8wMgR1eO3pnDT/AFvv9DDmUsnCNeYqXJJXMXTWwZRzFrAZn9CMrE9oZC1lV7kgcNgAAGAOpZyfCMmTg1TZilTQVM3Epy72A+Z9I2cLgFFRBakVZDUKIBPofSNKU81Titv8sqqMFTdnVplw4RBNEKiOtZhoGphqYJohqILFQPTDUwRu4bdw7AophqYI3cNu4LAoohURfu4VEFgUUQqII3cIS4VhQPRD0QRu4W7gsVAswhIJUQAMydIzpm2AE1MwNpYPemHRk6DVzp1IEF7QCTZZzslOb81U6/4iE9EtAdSCskZZkC/Kwzbzji6zUyctidL9OzfgxJLc1Zm4jas0opStSlqBum3jSBkMgOnjGLiez+IUglayLOQCWJJAufizGZ06RuftRTqTJkpSsskVGo1qekWsAAHMB4XEqXMKFTZirmWHUwUUlytmDC5LZBxHNk8VcRbZqTn+hzqtgLSkErU5ZuIh+LS97AmDMDhykCqasEMeIrICqfAixJ9I28BsMmgtSCKVWcikkpU5u6sicuART2tVLlSygTZiV8VG7WUgqYsCH7unSNeFOKcnGkRctz22YmMXKuSZa02qSSErAcDu5qzezWjnMfJTLWoS17yWQaFEUki4JI8X9IL2HsxU6aoKNaQgqnKJHChLKUAtWSiWS/NUY2ImlUxahwgksOQ0Tfll5Riy6jyy49G7HjUFR2eyFycOpKVTAuZMuV8VNxoohjqHg2cJc6aKFJVkljw5kAm4GiD/AHRwmDwqlkGod4JLuKSe455FmePSVYJVIUZZStikoJsk6EZguQ9XtnHQ02SU4NUuDHqIqLTtm3I2dQUhmAueqjr6P7RV9mIcgFzS/hxH5k+sZUrFTZBKQvuIQooIJlgrFdIBGdFI9bDOFg+2swWmyN4bh5J1DO6Ccri9vCNmPXR6lGjDLBLtOztWhUxbDiNllBTTDURfSIVEG4VFFMNRF9EPu4NwqB6IVEEbqFu4NwA9EKiL93C3cG4RTRCoi7dw+7g3AU0Rj9o9qLlJSiSmqfNsgEWSNVqJswjdUgtbPrGevYAM0znfhYePP0sBkHOpjLnySS2x9+zRhgnzIyNlYDdutajMmqKQpa71Hn0D5DLzMETcKVKOdmL8ySQT0tYcg/ONTD4ap3FuEi0GIkgD5+GkUY9Ol0Wzyt9mLg9iMtSiLgUp5jKs+Z+Qi1ezpaFFTABIZJyABcqjWEuOK7fbdIUMNKPGq8ym6kpbLNgouLRNxhiVsUZSyOkD7X7aAKMrBJqWmypihwgfhBzLlr845Ncnep30xRXdi5utZyDAuEh8hrBk9CUkYZCQFEitSVEBIC3ck3rpAJJyfJ42J+zCiV+5RSwZD3KEqLBZf+Iomwz1OkcfWajb9Ldv+Eb8UUugrs7s3colINCftE0hdf3UpuTlao5H7kcJt7A7meupDKBXUnMF3ZSSMubf4jre0KkpUmSgkGWBLB0SQkFR6uoknXlAK8BvaQoE0FN1GogNdLDNJLeDjQxy8Np2/Zqb5OMlqIdiQWZhqC4U58I9c7EbRE/DpQq8ySkIL5ql6LHO3Ceo6xwu2tghKv3aSEl1Xe7twZCo2yA8zENhbUXLCVoJEySoMLgKQpYCkKY3D8/vR18WV6efPXszZYrNDg9GxGCJSsqAdTqVoOY9Bb/dAeC7ObxVBHdSCT1N6fc+kdXKUidLCkkFKg4I5aj1DeUD4vALpIlqZSlVE+AIbzf2jtPHGatHK8jXBp7qFu4I3cLdxLcQB93D7uL93C3cLcIo3UPu4v3cLdQbgKN1C3cEbuFuoNwrKBKh0yTF26iW7hbgKd3zEPux+hF9+sNREdw7KDIEMZQgjdwt1BuBN+gZKGyh2Goia1JFipI8SBFM3HS0gmtFvxp9M4NyHTZjdrNtfZ5YEoFU6Y6ZY5Wus9APdo88xGCVhpYCjXi8RSpRzpBU9+d/VuUdrtXHyZaVT5i0zJpIRLQMhcFnGSbOTyAjmpGKlpWZs2qbMUayKQAwJKWfu2CWGgHWOVqtRUkk+f6X+zp4MXHX/SzYOxGXYkmtRJJcrYnjUSG0f/dBmKxYOJlyh3QutfkHUfRxfmYo2f2nmkj93LSg1k8JOZJLlwDoPKKNlpqnTZi9Ec86ix86Ss+ccvUzxwg0uZPtl8YycrfQDVvZxUE5KY6sknv9SlRSr0jrUYtC5+HlmUUTTLNZBFKv3ZBBA5F79W5NziNlbtKSSSoqVLNKwGRMJpJ+6Kii+lIOhjZ7JSK9pqUVVKl4fjszLUpKTZu8aST4xbpcduN/KHklUZP4RZ2pwRTLISC5ZIZgouXYK0DC5zIHSPOcLJEqYkKHCSUTCXpvmKn5EdXj3Dbmz60H58ubeWmseJbekl1kOEJLpvYcRDX875kudY6WsgmrRl0s7VHWdgMfNk4k4WYsFKirhzpXTWCjoQS+kek7uPFtjYxQmy8WS+7XKUvQ8LImNzsfcc491TKfK40MaNLkfjpmTWQqdoeiFRBFMKmLNxDaUbuFRBFMKiDcG0oohURfRCCYNwtpTRCoi+iH3cLcG0Hoh6YIEqOf2122wuGUUKWVzBmmWKiDyJdgekReRLsaxyfRs0wHtLasuQkqmKAYO2aj4Jzjgdt/6iTZtpIVKRdmYrLalXwjoPWOZ+2rJJNSqg5JLmxyd3MUT1KXRrx6NvmR2O0e286YQJLS0k2NlLI5l7JjJxGJmqJM2dMU1w6iPSA8LLrAIPQkDIcgkkNlnBgWClk+RUymAycCwJaMksrb7OhDDCPSM1c4EuwU2rOfPnDoxYPxAZ2YjrlA06QuohgB0ASfIDP1ic/CGm6dAXID03y8SNYonKkWbV6LzhVznDsyQWJBLKUhhbVi58ekUYmUQsqSOFLgA2DWAH/GJDHN/wCMkNZrObMxPlEVYp7B38/TqIojia5kS9UWYdIzRZxkCDdsgTZI1fINF2A2kEKAUzzJiUktkilb26BQ8fOA8BNSgqBDn4UnK4zIJu17eDxhYzHKUQ/eBUrwchvQD5xXkxb3yJBGOWZmJUzipeh1CqTlm6T6COv7Pbb+yYyepaKkqCUm/EA5OZsonO/rHH9npRVipN7mag+pEbG0OHET2Hxh7dMy2caoScGq9EZxjOLTPaMFMk4mVVLWFAi7Zp6KGYMeSf6k7GTLmgAgACtX4i3oAEpA8jAknbcyXeWShQNigkH/AB0PKAe1+2MRiKVT5lZUlwkABg7aCztGjJqN0afZlx4FGX09AOw56ThpyFpPdmqB0DhISCP6ymPeMSuYjCSBJPHSipRAZghviIDk38o+f8HKUElIJFTuOdJSfO7Hyj2PBduqpSftEtyAligVPa5KVZesRjmW2m6J5MbbtKzuITQ1Yh6xHQMnAqekNREqxD1CDkVIhu4W7idQh6hCti2or3cJQABJYAByTYADMk6RYVDVvWPIO2vbb7TNXKRMAwyFUsP4pHxKfNJOQys8RlParJww7nSNDtb/AKimYFScG4HdVOLgqGol6p/qz5RxUrZyGFRqLEkAskHx1iK5rqCUpKlH4SadLkjwEPJQtbEpEtJLOVXszskXf2jJKTl2boY4w4QVLkyw/CHyFs7+8TVjE3ZJ9g/QGHqSmzHO+pIycuQE3iifgzlr91wT6jWM8m0TaaInaRGQa418miEzaKzYME9LeWUUrwzj4OXeuPHyi+RID8RzyYgj9fW0QsVNleFllS2KiBckjNhfL9XMG7R2gsqcKICQEgBiLfMQdh8AGcJF87M/6MQxEhWiB1H/AHrFd/VZPbXBiYqYVmpIAVlb6axNRpS9TlnNmbo0aYwlhwDq+jfi9/KJzdm6hstS3v8ApotWRexcoyPtZUHAJIyIGRyPWM3G4bi4QSxpJbMqBc8838gI3fsiUKBpLtkFFQbJ3FncQdL2Gqa6y0pKDXMLO3Lp1gntVMafox+zeGKJsmp0krTzBDqHLLnHQYnZIXMnKl8aQpKaQQwNN1Kvp7w+BGFl4ikrXMWO6qngCrM5JY318obCYkSp05NdDlN3BfMEuXbPKK3Jvoko0nuMLGSCg3Gdi2ed/llFG2EVLcA8QSQAAwFh5sCkeJjtsKqXMBFcsLDgCoALfofFz4wDidnUyylKCkXBIuOFT2F1MXMQ8hFL2ciqWUzZKQLlRvzKrZ5NlHRYJCikMz8iVAJ5jPn8jGXMw1U6XmgJvcHhIZi46j2joESySWKSHsEqe2htDuxqjb/ac7+dN9R9IkNqzv50z1T9IiZPhDqlsHLR7NqPweUTm/ZP9rzv5y/+P0hxtqd/NV6I+kNuPCHGH6CFtj8C3T+SQ27P/mq/tR9IkNvT/wCb/wAUfSIDDdB6xKXhWLsPM6WsOQtmA8RlGPpEoyk3ywLac+biElEycooUGKUpQkHxKbmMAdkZYL1KNtQ/5+0dLjNmLWApKsPKAIqT9qUCXy70sWP5QZM7OzgoGYuTQSkooUsLz+KrhZswDpGKU8Df1I6EcepUbg7Rx0vs3SGExne4RSS+hIVcRUrs0SoEzVFuY/75R3+J7NqqG7UFhTsGIVbmCGGR1jOxGzJiQeEuxYtUHa3dzDxKOPTzVornl1cH9X9HPTdiSyUXWyGsVlnzKiyQanbwAYQxwSXJAYm6uIl3PW+nt0jZOHtrmxz7wZw2hDxJa+QQLAXQk5ePmfMxVLSYvi/uTWrzdN19jEw+BSlRKkpU+hyHtnFkzCy6wtMsJIZ2u/0jQVubbzEGUtiyNygom82UBUFa0wQnY61B0FCx0UkHzCmaKvBp/ar7lnm1VXHn9kZSmdwCOVwfyiUiYAoFSQpupHidf0YtkpUsKZlJQSAyklsisAAu4JcjTOIhTZi3iIPyun+CD1OqT5/oWJ3K/wCCz5stv/zaBl4WUSDQbBmqd72uR/mNfCY7BKO7WZyZj0pO7IcnLiYoXc9IrlKlVES8QELSSniSmxdnBuGfpEFi08ei3y6p+1/APJ2hQGQ6XDOFCpuQLWHhGVO2UhSip5jqILFYULeIv4xu43EJHAFSlTZRImUopN2YP3VjwGsUIxIJZUkAfelzTlzoUk+xiSxYXzRDJkzp1uAcNs2SAmqWtRGZ3lNVsmCLXvaJ4zZiDPClgqC0WZYSxBBAZiVAC3jGpjpCEkKkPMqspKyE0MHrSoC7kkENoPPIxCz9vl/dKAlIObbpRLDlUIqnixJxpdvkuxSyOM036svGyZLvSv8A+z27uUSOyJLuJahpaYRpl3Y1k4fpEzhx+jGz8rg+DB5c3yZCdkyBmhms656ki9hxKYe8WJ7MSy53cwgmzTlUjoCmNWXKWO5NmIzBCaSFeIUlUE4XDTOdVtZcsfJAeKXgxp8RRojOTXLdgv2RQhTcQiTPw8piozrklC3FLqO7CVB+6A5Bz6wSJmlXy+kA4vZCFzErUAoocpJ0JDFvJo153KSqLIaZxxy3NWNg9qS8VLXMTL3RRNMqkVUlkglRSSTLLuGc5aRcmVFGydiSpLlIAJJJOpjUQw5ehP5w8U9sak+SOaCyT3RVAyZXQxISvGDAf1TDpmHkP7Ys8iKfCzAx+wBOWJlcxCkikFCiks7sWzvzg/Z2FmIZK5ypiWIaalCxdm5GxHONIqPT0ERrPI2/AIz5IY5ctGnHLJDiLONldkppcTMVMpUGUwDkXYAklgxItoYNw2yU4eVMO+nAFCt4qoPTSXOR05RvqQeR9Iz9ubDmT8OtITMpzXQ1RSNE87tbkDFbWOEfksi805JNugLZeyESUndlZC2VxKfSzDSClygdTGlh9iKSlKADwAJ/tAH5QQNhePoPrE/JFKkVPFklJs56ZsuUsfvJaV/1XbwESwWDRJUFSk0MXsVADye0dPJ7Pj4nI1YpHlBkvZElNzbk5DesUSlD4Lo4cpwcnYkpK1LpdalmZUSpwol3F4uODDu8ekSZUgDulXm8TBw7Nuh/YDFe9ekWvBN9yPOdzbOIiQp3u/nHpSFYfMS/+IEVLkyyGShKQ73Cj+Ygc18AtM/k83m4Rajeo+sWI2Ssju+paOr2kTLPElHFcMRl/SbgQCdoKewA62iqWaKLVpW/ZnyNmK+6n3eMfG4Q/tGSKbpCUv8A1Imtwk5kkx1uGmLmECv0y9hGHtiWZePkrIXZUgkgJpHFSXJuGD5c4qnmuv3NGLTpX+xvI2VKRiRu1zDPVJFUslJTSFOJiUKDAuSI2ZWFWOY80j2SmAsDhSjGrmBcxSJ0nhQskhNCw7PkDU7fijcqMR/MSfQ1giuyqSlYzmH0+sEqxCufyioE9IIlTfD5RW5yl2WKKXRyA7NzA1X0i+RscC6k1eK29tY0hjFizq+UWJxq9aj7R03N+zLHDFFOHw6Uj/xJfx+cFoxCT/DR/YPziCcUvkfMv7RejGFroD/7fpFba9/2WbCKJKT/AA0Pzp/7hjhAfgSPANExiC3cD8yB+QiaZ3NI9D9YjvofjIDZ6BnbziRwaM2EWDGD7g9YivFvkljzB+oiPlDxkFYRB+FMVqwSCO4ny+kOH/Ef7fpDhB5HzLwvIvkexopVhUch6f5hlSZZ0R52/KCU4bkk+v8A1DpkK+77weWIbGCbhB0QPBRH5RIYdrOluVYgv7E+YETGFPMRF5UPYCiSc3RyuR884iJAe6h4gk+0G/YusSGBH6EQ8sh7EZRnqHdQTydSUj2BMDzRiFd0y5fg6z6q+kbn2QByQwGrv7AeESEhLObPzLHz5RW5yfsmkkcqezill5k1Sic7ZwTJ7NSxmCo9TGjjdpSpJ/eTpCQQKQpbF3Ll3Li6dLedpHGJ0mYdv/dP5CIbRjSMIlIZKQPKOR7c4cmYm6UgoYu9R4iyUt46xu4ztRLl5zcK/wD8yn6WF44Ptx2vrCRu0oIJQFEqAAU/EQoOnukjpDcG1wR8scckpez0PZBlTJUtaUhyhLEgkswe6uR+UaLR5V2X7Q4pCNygpmFXHLuEAOHIT+B7h73JaIbf2jtlHE0wJL2lETiPFnIh7B7r5PWN0eR9ImmSeRjwpO2Ns07xP2lIDBghbnkQgi4tDntTtlQBpxJOo+yGzZXCPGH418huR7emWIvRJHKFCgJE0yRyhzJHKGhQCJCSOUSEhPKFChiJbochDUiHhQCJJTD0w0KAB6YdoUKAaFDw0KABNChQoAERA8/ZcpRBVLQo8ykH5woUAiKNlyU92VLGtkJ+kVYiWlDUpSGCrBKQPh0ZoUKEyUey/dhTOAXBFwMuUZ2M7I4Ok/8Ap5RfiLpBvzvChQyuUU+0BbJ2TKTOmhKAAAlIAcABgwbyjoEpAyt4WhQogTqiCjETChREkf/Z"/>
          <p:cNvSpPr>
            <a:spLocks noChangeAspect="1" noChangeArrowheads="1"/>
          </p:cNvSpPr>
          <p:nvPr/>
        </p:nvSpPr>
        <p:spPr bwMode="auto">
          <a:xfrm>
            <a:off x="63500" y="-828675"/>
            <a:ext cx="19621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8" name="AutoShape 14" descr="data:image/jpeg;base64,/9j/4AAQSkZJRgABAQAAAQABAAD/2wCEAAkGBhQSERUUEhQUFRQUFxcVFBYWFBUWGBYXFxQWFxUUFhQYHCYfFxkjGRUWHy8gJCgpLCwsFR8xNTAqNSYrLCkBCQoKDgwOGg8PGiwkHyQsLCwqLCwsKSwsLCwsLCwsKSksLCwpLCwpKSwsLCwsLCwsLCwsLCwsLCwsLCkpLCwsKf/AABEIALMAzgMBIgACEQEDEQH/xAAcAAABBQEBAQAAAAAAAAAAAAAEAAECAwUGBwj/xABBEAABAgQDBQYDBQcEAQUAAAABAhEAAxIhBDFBBRMiUWEGMnGBkaFCsdEUUmLB8BUjQ1NykvEHgqLhMyRzg5PC/8QAGgEAAgMBAQAAAAAAAAAAAAAAAAECAwQFBv/EACoRAAICAQQCAQIGAwAAAAAAAAABAhEDBBIhMRNBUSKBBRRhcaGxMtHh/9oADAMBAAIRAxEAPwDNKIjRBBTEaY93Z5kqphUxbRCogsRUUwimLSmEUwWBU0M0XUw1MFgVNCaLaYamGBFodokEw9MIZGmEoRNoiRCAraE0XISIjNSAgEtWbBIuVdegAd/CM2fUrD2n9iyGNy9kAIzNtulLuAOeZ8h+cA4qUUqsuirKgrPP76hEpe05kkitQmJVmDcEZGmzgxzsn4hGacaaNUNO4u+zLkoSo8SAdCQH9oDx2DAuhJzbkPSOznIw06Q8gzkqfjCpqkkK0dNk6/R44/GqXKUy0hJGhf1uY5mef0Vs+5sx98P7DSdoFPCpphDWIcDIAJ5n2zg+TwlPFSSQSkZDInxtGVKm0kKpYEONPC2oNr9YIVjhNa1n+acmjnxnLcmWuPo7XCl0A6NY8xofSLaYC2TPAlykKLqKfq3sPaNEpj3GGanBM4WSO2TRVTCaLKYVMWkAumG3UTaJhMRCyrcwxlGLgmHaCwBjLhiiCoaCwBimGpgphyhqRBYA1MNTBO7ERMuHYikJhwiLaIaiACpoRTF1EMUQWBRTDzEk/CMiAeTs/wAotohwiK8kVJUSjKmcztibMrploCWAGQUSBolIu2p56wIMShSVBZzetZUMxkEJSG9CwZusdLjcAlQLix7yRkrxbMdDaMjaOxQQOEVKFKEgX+iQ2Z/zHBz/AIbfKOlj1K6OeRjQkrS/CoUuz1Nk40Y6xKfOSsFkrJGbgEZi4I7o6xDGbEzpc0tZJFncgAs5yJeKdlYhLqQt2UkpJ/ES6FeAIvHPnvxLZLo1pRl9SKMbISGKTnxM5LB24lGxL8uWjRTImkG1zU4bVwcovK1JStIQkOriXmQLgISTcDMlr5R0eH7IGXgN/MIrWlUxCRmJaFAXPNRUbckjnbFOSiXIq2Wr96hNxQUWY/GLVDS1o6+iOGwc3fqKmpmCkEgtUwsWJzsD4iO5wU4TJaVj4hy1Fj7/ADj0f4TqN0XB9nK1kKe5DUQqItXJUSyWHVvrYRnYt0AEqFJyUtWZ5WIa12Ebs+tjie1K38GbHhclfo2AiJBFouRLiQRGpspKAiFRBFEKiCxA1MKmCKIaiCwB6YamCN3DbuHYFFMKmLt3DiXBYFNENu4IohUwrAHohUQRTDUQWIHoh6Ivoh6ILAHojL2rOMsEpDqIZybAcj82jcoimbs8FwUvqxD28OUZc7lJbYSSLsdJ20cPtTEbmUqtYXMX3QgukFTVKcWUyWDC2WbRk4DZYWy1OlPdSLKWuYA5CUWJ+Q6x2W1djueFIfQkE659QHLDoIyv2YuQhbJZSixmEAzGOaEDIOSP1l5/VaSUP8XZ1sWdNfABJ2IlKnWpicpTlS2/EEg58h7Qd2t20pMmTSbEFBsGCagQAnTuix5RR+09yUBaqRY0pSKix7yiWHq+vjGdtnbG9QlFCUplkqBclSrk3OVxyAzjl+OW5bjRFXyNsBSgpSgzMLcwTpqGI+Ud7sw8JGYBcG+RDj9eHKMLs+qTKTQpJUvQJANi6rl2AY63tBOO28U8MlND2qUASE8wMgR1eO3pnDT/AFvv9DDmUsnCNeYqXJJXMXTWwZRzFrAZn9CMrE9oZC1lV7kgcNgAAGAOpZyfCMmTg1TZilTQVM3Epy72A+Z9I2cLgFFRBakVZDUKIBPofSNKU81Titv8sqqMFTdnVplw4RBNEKiOtZhoGphqYJohqILFQPTDUwRu4bdw7AophqYI3cNu4LAoohURfu4VEFgUUQqII3cIS4VhQPRD0QRu4W7gsVAswhIJUQAMydIzpm2AE1MwNpYPemHRk6DVzp1IEF7QCTZZzslOb81U6/4iE9EtAdSCskZZkC/Kwzbzji6zUyctidL9OzfgxJLc1Zm4jas0opStSlqBum3jSBkMgOnjGLiez+IUglayLOQCWJJAufizGZ06RuftRTqTJkpSsskVGo1qekWsAAHMB4XEqXMKFTZirmWHUwUUlytmDC5LZBxHNk8VcRbZqTn+hzqtgLSkErU5ZuIh+LS97AmDMDhykCqasEMeIrICqfAixJ9I28BsMmgtSCKVWcikkpU5u6sicuART2tVLlSygTZiV8VG7WUgqYsCH7unSNeFOKcnGkRctz22YmMXKuSZa02qSSErAcDu5qzezWjnMfJTLWoS17yWQaFEUki4JI8X9IL2HsxU6aoKNaQgqnKJHChLKUAtWSiWS/NUY2ImlUxahwgksOQ0Tfll5Riy6jyy49G7HjUFR2eyFycOpKVTAuZMuV8VNxoohjqHg2cJc6aKFJVkljw5kAm4GiD/AHRwmDwqlkGod4JLuKSe455FmePSVYJVIUZZStikoJsk6EZguQ9XtnHQ02SU4NUuDHqIqLTtm3I2dQUhmAueqjr6P7RV9mIcgFzS/hxH5k+sZUrFTZBKQvuIQooIJlgrFdIBGdFI9bDOFg+2swWmyN4bh5J1DO6Ccri9vCNmPXR6lGjDLBLtOztWhUxbDiNllBTTDURfSIVEG4VFFMNRF9EPu4NwqB6IVEEbqFu4NwA9EKiL93C3cG4RTRCoi7dw+7g3AU0Rj9o9qLlJSiSmqfNsgEWSNVqJswjdUgtbPrGevYAM0znfhYePP0sBkHOpjLnySS2x9+zRhgnzIyNlYDdutajMmqKQpa71Hn0D5DLzMETcKVKOdmL8ySQT0tYcg/ONTD4ap3FuEi0GIkgD5+GkUY9Ol0Wzyt9mLg9iMtSiLgUp5jKs+Z+Qi1ezpaFFTABIZJyABcqjWEuOK7fbdIUMNKPGq8ym6kpbLNgouLRNxhiVsUZSyOkD7X7aAKMrBJqWmypihwgfhBzLlr845Ncnep30xRXdi5utZyDAuEh8hrBk9CUkYZCQFEitSVEBIC3ck3rpAJJyfJ42J+zCiV+5RSwZD3KEqLBZf+Iomwz1OkcfWajb9Ldv+Eb8UUugrs7s3colINCftE0hdf3UpuTlao5H7kcJt7A7meupDKBXUnMF3ZSSMubf4jre0KkpUmSgkGWBLB0SQkFR6uoknXlAK8BvaQoE0FN1GogNdLDNJLeDjQxy8Np2/Zqb5OMlqIdiQWZhqC4U58I9c7EbRE/DpQq8ySkIL5ql6LHO3Ceo6xwu2tghKv3aSEl1Xe7twZCo2yA8zENhbUXLCVoJEySoMLgKQpYCkKY3D8/vR18WV6efPXszZYrNDg9GxGCJSsqAdTqVoOY9Bb/dAeC7ObxVBHdSCT1N6fc+kdXKUidLCkkFKg4I5aj1DeUD4vALpIlqZSlVE+AIbzf2jtPHGatHK8jXBp7qFu4I3cLdxLcQB93D7uL93C3cLcIo3UPu4v3cLdQbgKN1C3cEbuFuoNwrKBKh0yTF26iW7hbgKd3zEPux+hF9+sNREdw7KDIEMZQgjdwt1BuBN+gZKGyh2Goia1JFipI8SBFM3HS0gmtFvxp9M4NyHTZjdrNtfZ5YEoFU6Y6ZY5Wus9APdo88xGCVhpYCjXi8RSpRzpBU9+d/VuUdrtXHyZaVT5i0zJpIRLQMhcFnGSbOTyAjmpGKlpWZs2qbMUayKQAwJKWfu2CWGgHWOVqtRUkk+f6X+zp4MXHX/SzYOxGXYkmtRJJcrYnjUSG0f/dBmKxYOJlyh3QutfkHUfRxfmYo2f2nmkj93LSg1k8JOZJLlwDoPKKNlpqnTZi9Ec86ix86Ss+ccvUzxwg0uZPtl8YycrfQDVvZxUE5KY6sknv9SlRSr0jrUYtC5+HlmUUTTLNZBFKv3ZBBA5F79W5NziNlbtKSSSoqVLNKwGRMJpJ+6Kii+lIOhjZ7JSK9pqUVVKl4fjszLUpKTZu8aST4xbpcduN/KHklUZP4RZ2pwRTLISC5ZIZgouXYK0DC5zIHSPOcLJEqYkKHCSUTCXpvmKn5EdXj3Dbmz60H58ubeWmseJbekl1kOEJLpvYcRDX875kudY6WsgmrRl0s7VHWdgMfNk4k4WYsFKirhzpXTWCjoQS+kek7uPFtjYxQmy8WS+7XKUvQ8LImNzsfcc491TKfK40MaNLkfjpmTWQqdoeiFRBFMKmLNxDaUbuFRBFMKiDcG0oohURfRCCYNwtpTRCoi+iH3cLcG0Hoh6YIEqOf2122wuGUUKWVzBmmWKiDyJdgekReRLsaxyfRs0wHtLasuQkqmKAYO2aj4Jzjgdt/6iTZtpIVKRdmYrLalXwjoPWOZ+2rJJNSqg5JLmxyd3MUT1KXRrx6NvmR2O0e286YQJLS0k2NlLI5l7JjJxGJmqJM2dMU1w6iPSA8LLrAIPQkDIcgkkNlnBgWClk+RUymAycCwJaMksrb7OhDDCPSM1c4EuwU2rOfPnDoxYPxAZ2YjrlA06QuohgB0ASfIDP1ic/CGm6dAXID03y8SNYonKkWbV6LzhVznDsyQWJBLKUhhbVi58ekUYmUQsqSOFLgA2DWAH/GJDHN/wCMkNZrObMxPlEVYp7B38/TqIojia5kS9UWYdIzRZxkCDdsgTZI1fINF2A2kEKAUzzJiUktkilb26BQ8fOA8BNSgqBDn4UnK4zIJu17eDxhYzHKUQ/eBUrwchvQD5xXkxb3yJBGOWZmJUzipeh1CqTlm6T6COv7Pbb+yYyepaKkqCUm/EA5OZsonO/rHH9npRVipN7mag+pEbG0OHET2Hxh7dMy2caoScGq9EZxjOLTPaMFMk4mVVLWFAi7Zp6KGYMeSf6k7GTLmgAgACtX4i3oAEpA8jAknbcyXeWShQNigkH/AB0PKAe1+2MRiKVT5lZUlwkABg7aCztGjJqN0afZlx4FGX09AOw56ThpyFpPdmqB0DhISCP6ymPeMSuYjCSBJPHSipRAZghviIDk38o+f8HKUElIJFTuOdJSfO7Hyj2PBduqpSftEtyAligVPa5KVZesRjmW2m6J5MbbtKzuITQ1Yh6xHQMnAqekNREqxD1CDkVIhu4W7idQh6hCti2or3cJQABJYAByTYADMk6RYVDVvWPIO2vbb7TNXKRMAwyFUsP4pHxKfNJOQys8RlParJww7nSNDtb/AKimYFScG4HdVOLgqGol6p/qz5RxUrZyGFRqLEkAskHx1iK5rqCUpKlH4SadLkjwEPJQtbEpEtJLOVXszskXf2jJKTl2boY4w4QVLkyw/CHyFs7+8TVjE3ZJ9g/QGHqSmzHO+pIycuQE3iifgzlr91wT6jWM8m0TaaInaRGQa418miEzaKzYME9LeWUUrwzj4OXeuPHyi+RID8RzyYgj9fW0QsVNleFllS2KiBckjNhfL9XMG7R2gsqcKICQEgBiLfMQdh8AGcJF87M/6MQxEhWiB1H/AHrFd/VZPbXBiYqYVmpIAVlb6axNRpS9TlnNmbo0aYwlhwDq+jfi9/KJzdm6hstS3v8ApotWRexcoyPtZUHAJIyIGRyPWM3G4bi4QSxpJbMqBc8838gI3fsiUKBpLtkFFQbJ3FncQdL2Gqa6y0pKDXMLO3Lp1gntVMafox+zeGKJsmp0krTzBDqHLLnHQYnZIXMnKl8aQpKaQQwNN1Kvp7w+BGFl4ikrXMWO6qngCrM5JY318obCYkSp05NdDlN3BfMEuXbPKK3Jvoko0nuMLGSCg3Gdi2ed/llFG2EVLcA8QSQAAwFh5sCkeJjtsKqXMBFcsLDgCoALfofFz4wDidnUyylKCkXBIuOFT2F1MXMQ8hFL2ciqWUzZKQLlRvzKrZ5NlHRYJCikMz8iVAJ5jPn8jGXMw1U6XmgJvcHhIZi46j2joESySWKSHsEqe2htDuxqjb/ac7+dN9R9IkNqzv50z1T9IiZPhDqlsHLR7NqPweUTm/ZP9rzv5y/+P0hxtqd/NV6I+kNuPCHGH6CFtj8C3T+SQ27P/mq/tR9IkNvT/wCb/wAUfSIDDdB6xKXhWLsPM6WsOQtmA8RlGPpEoyk3ywLac+biElEycooUGKUpQkHxKbmMAdkZYL1KNtQ/5+0dLjNmLWApKsPKAIqT9qUCXy70sWP5QZM7OzgoGYuTQSkooUsLz+KrhZswDpGKU8Df1I6EcepUbg7Rx0vs3SGExne4RSS+hIVcRUrs0SoEzVFuY/75R3+J7NqqG7UFhTsGIVbmCGGR1jOxGzJiQeEuxYtUHa3dzDxKOPTzVornl1cH9X9HPTdiSyUXWyGsVlnzKiyQanbwAYQxwSXJAYm6uIl3PW+nt0jZOHtrmxz7wZw2hDxJa+QQLAXQk5ePmfMxVLSYvi/uTWrzdN19jEw+BSlRKkpU+hyHtnFkzCy6wtMsJIZ2u/0jQVubbzEGUtiyNygom82UBUFa0wQnY61B0FCx0UkHzCmaKvBp/ar7lnm1VXHn9kZSmdwCOVwfyiUiYAoFSQpupHidf0YtkpUsKZlJQSAyklsisAAu4JcjTOIhTZi3iIPyun+CD1OqT5/oWJ3K/wCCz5stv/zaBl4WUSDQbBmqd72uR/mNfCY7BKO7WZyZj0pO7IcnLiYoXc9IrlKlVES8QELSSniSmxdnBuGfpEFi08ei3y6p+1/APJ2hQGQ6XDOFCpuQLWHhGVO2UhSip5jqILFYULeIv4xu43EJHAFSlTZRImUopN2YP3VjwGsUIxIJZUkAfelzTlzoUk+xiSxYXzRDJkzp1uAcNs2SAmqWtRGZ3lNVsmCLXvaJ4zZiDPClgqC0WZYSxBBAZiVAC3jGpjpCEkKkPMqspKyE0MHrSoC7kkENoPPIxCz9vl/dKAlIObbpRLDlUIqnixJxpdvkuxSyOM036svGyZLvSv8A+z27uUSOyJLuJahpaYRpl3Y1k4fpEzhx+jGz8rg+DB5c3yZCdkyBmhms656ki9hxKYe8WJ7MSy53cwgmzTlUjoCmNWXKWO5NmIzBCaSFeIUlUE4XDTOdVtZcsfJAeKXgxp8RRojOTXLdgv2RQhTcQiTPw8piozrklC3FLqO7CVB+6A5Bz6wSJmlXy+kA4vZCFzErUAoocpJ0JDFvJo153KSqLIaZxxy3NWNg9qS8VLXMTL3RRNMqkVUlkglRSSTLLuGc5aRcmVFGydiSpLlIAJJJOpjUQw5ehP5w8U9sak+SOaCyT3RVAyZXQxISvGDAf1TDpmHkP7Ys8iKfCzAx+wBOWJlcxCkikFCiks7sWzvzg/Z2FmIZK5ypiWIaalCxdm5GxHONIqPT0ERrPI2/AIz5IY5ctGnHLJDiLONldkppcTMVMpUGUwDkXYAklgxItoYNw2yU4eVMO+nAFCt4qoPTSXOR05RvqQeR9Iz9ubDmT8OtITMpzXQ1RSNE87tbkDFbWOEfksi805JNugLZeyESUndlZC2VxKfSzDSClygdTGlh9iKSlKADwAJ/tAH5QQNhePoPrE/JFKkVPFklJs56ZsuUsfvJaV/1XbwESwWDRJUFSk0MXsVADye0dPJ7Pj4nI1YpHlBkvZElNzbk5DesUSlD4Lo4cpwcnYkpK1LpdalmZUSpwol3F4uODDu8ekSZUgDulXm8TBw7Nuh/YDFe9ekWvBN9yPOdzbOIiQp3u/nHpSFYfMS/+IEVLkyyGShKQ73Cj+Ygc18AtM/k83m4Rajeo+sWI2Ssju+paOr2kTLPElHFcMRl/SbgQCdoKewA62iqWaKLVpW/ZnyNmK+6n3eMfG4Q/tGSKbpCUv8A1Imtwk5kkx1uGmLmECv0y9hGHtiWZePkrIXZUgkgJpHFSXJuGD5c4qnmuv3NGLTpX+xvI2VKRiRu1zDPVJFUslJTSFOJiUKDAuSI2ZWFWOY80j2SmAsDhSjGrmBcxSJ0nhQskhNCw7PkDU7fijcqMR/MSfQ1giuyqSlYzmH0+sEqxCufyioE9IIlTfD5RW5yl2WKKXRyA7NzA1X0i+RscC6k1eK29tY0hjFizq+UWJxq9aj7R03N+zLHDFFOHw6Uj/xJfx+cFoxCT/DR/YPziCcUvkfMv7RejGFroD/7fpFba9/2WbCKJKT/AA0Pzp/7hjhAfgSPANExiC3cD8yB+QiaZ3NI9D9YjvofjIDZ6BnbziRwaM2EWDGD7g9YivFvkljzB+oiPlDxkFYRB+FMVqwSCO4ny+kOH/Ef7fpDhB5HzLwvIvkexopVhUch6f5hlSZZ0R52/KCU4bkk+v8A1DpkK+77weWIbGCbhB0QPBRH5RIYdrOluVYgv7E+YETGFPMRF5UPYCiSc3RyuR884iJAe6h4gk+0G/YusSGBH6EQ8sh7EZRnqHdQTydSUj2BMDzRiFd0y5fg6z6q+kbn2QByQwGrv7AeESEhLObPzLHz5RW5yfsmkkcqezill5k1Sic7ZwTJ7NSxmCo9TGjjdpSpJ/eTpCQQKQpbF3Ll3Li6dLedpHGJ0mYdv/dP5CIbRjSMIlIZKQPKOR7c4cmYm6UgoYu9R4iyUt46xu4ztRLl5zcK/wD8yn6WF44Ptx2vrCRu0oIJQFEqAAU/EQoOnukjpDcG1wR8scckpez0PZBlTJUtaUhyhLEgkswe6uR+UaLR5V2X7Q4pCNygpmFXHLuEAOHIT+B7h73JaIbf2jtlHE0wJL2lETiPFnIh7B7r5PWN0eR9ImmSeRjwpO2Ns07xP2lIDBghbnkQgi4tDntTtlQBpxJOo+yGzZXCPGH418huR7emWIvRJHKFCgJE0yRyhzJHKGhQCJCSOUSEhPKFChiJbochDUiHhQCJJTD0w0KAB6YdoUKAaFDw0KABNChQoAERA8/ZcpRBVLQo8ykH5woUAiKNlyU92VLGtkJ+kVYiWlDUpSGCrBKQPh0ZoUKEyUey/dhTOAXBFwMuUZ2M7I4Ok/8Ap5RfiLpBvzvChQyuUU+0BbJ2TKTOmhKAAAlIAcABgwbyjoEpAyt4WhQogTqiCjETChREkf/Z"/>
          <p:cNvSpPr>
            <a:spLocks noChangeAspect="1" noChangeArrowheads="1"/>
          </p:cNvSpPr>
          <p:nvPr/>
        </p:nvSpPr>
        <p:spPr bwMode="auto">
          <a:xfrm>
            <a:off x="63500" y="-828675"/>
            <a:ext cx="19621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0" name="Picture 6" descr="http://t1.gstatic.com/images?q=tbn:ANd9GcSJXkbPqbzEJpXlqhPbBot0P8tCg3KucxUu5pDnAyKgP4ac7dnv8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245861"/>
            <a:ext cx="2192040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352800" y="3200400"/>
            <a:ext cx="3657600" cy="69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DO" sz="2800" kern="0" dirty="0" smtClean="0"/>
              <a:t>Hace calor</a:t>
            </a:r>
          </a:p>
        </p:txBody>
      </p:sp>
      <p:pic>
        <p:nvPicPr>
          <p:cNvPr id="12" name="Picture 6" descr="http://t3.gstatic.com/images?q=tbn:ANd9GcSgEAcCVcD_CHa_tslPLTDYJqT9tey1_zFLJxBV6EMEHvCphXT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55" y="3810000"/>
            <a:ext cx="286285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0" y="5694218"/>
            <a:ext cx="2895599" cy="69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DO" sz="2800" kern="0" dirty="0" smtClean="0"/>
              <a:t>Hace buen tiempo</a:t>
            </a:r>
          </a:p>
        </p:txBody>
      </p:sp>
      <p:pic>
        <p:nvPicPr>
          <p:cNvPr id="14" name="Picture 8" descr="http://t1.gstatic.com/images?q=tbn:ANd9GcTr9Q6ZDR4d8N8fehryniaGr3D_4wlQwt0X52E4LUeUV2adIyV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1219200"/>
            <a:ext cx="2544762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400800" y="3263682"/>
            <a:ext cx="2362200" cy="69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DO" sz="2800" kern="0" dirty="0" smtClean="0"/>
              <a:t>Llueve </a:t>
            </a:r>
          </a:p>
        </p:txBody>
      </p:sp>
      <p:pic>
        <p:nvPicPr>
          <p:cNvPr id="16" name="Picture 4" descr="http://t3.gstatic.com/images?q=tbn:ANd9GcTFQBm-2TMQgq3CihtaJ9-hO1UPqPN3dshzIWRBGbSRNgK3uRC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1240" y="4079940"/>
            <a:ext cx="2590800" cy="161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352800" y="5625882"/>
            <a:ext cx="2680855" cy="69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DO" sz="2800" kern="0" dirty="0" smtClean="0"/>
              <a:t>Esta nublado</a:t>
            </a:r>
          </a:p>
          <a:p>
            <a:r>
              <a:rPr lang="es-DO" sz="2800" kern="0" dirty="0" smtClean="0"/>
              <a:t>Hay nubes </a:t>
            </a:r>
          </a:p>
        </p:txBody>
      </p:sp>
      <p:pic>
        <p:nvPicPr>
          <p:cNvPr id="18" name="Picture 2" descr="http://t1.gstatic.com/images?q=tbn:ANd9GcTwsq2CycuOlN6c4LSaLKBJREI5EM9J3KixscodXacQMi2_wqtOK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14655" y="4079940"/>
            <a:ext cx="2512648" cy="167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6234545" y="5702082"/>
            <a:ext cx="2985655" cy="69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DO" sz="2800" kern="0" dirty="0" smtClean="0"/>
              <a:t>Esta nebuloso</a:t>
            </a:r>
          </a:p>
          <a:p>
            <a:r>
              <a:rPr lang="es-DO" sz="2800" kern="0" dirty="0" smtClean="0"/>
              <a:t>Hay neblina </a:t>
            </a:r>
          </a:p>
        </p:txBody>
      </p:sp>
    </p:spTree>
    <p:extLst>
      <p:ext uri="{BB962C8B-B14F-4D97-AF65-F5344CB8AC3E}">
        <p14:creationId xmlns:p14="http://schemas.microsoft.com/office/powerpoint/2010/main" val="85891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1" grpId="0"/>
      <p:bldP spid="13" grpId="0"/>
      <p:bldP spid="15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1973262" cy="762000"/>
          </a:xfrm>
        </p:spPr>
        <p:txBody>
          <a:bodyPr/>
          <a:lstStyle/>
          <a:p>
            <a:r>
              <a:rPr lang="en-US" sz="2800" b="1" dirty="0" smtClean="0"/>
              <a:t>La playa</a:t>
            </a:r>
          </a:p>
        </p:txBody>
      </p:sp>
      <p:pic>
        <p:nvPicPr>
          <p:cNvPr id="21506" name="Picture 2" descr="http://t1.gstatic.com/images?q=tbn:ANd9GcSRYe58T704DcHh9vbqa7KFlpiIkN2lLWCeDEzzXwM1aj1SjVy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3028744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t0.gstatic.com/images?q=tbn:ANd9GcSN9OEo_4nSljLPNkNTOg5h2AhyB4I_dVzVd_RV_ulZIzI4q5BT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066800"/>
            <a:ext cx="3048000" cy="197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0" y="152400"/>
            <a:ext cx="19732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/>
              <a:t>El mar</a:t>
            </a:r>
          </a:p>
        </p:txBody>
      </p:sp>
      <p:pic>
        <p:nvPicPr>
          <p:cNvPr id="7" name="Picture 2" descr="http://t2.gstatic.com/images?q=tbn:ANd9GcSzoDoeC3oY90X3AE2lKLbRwSE2gOip3-kEmgPqATgTdqVwmR4HU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657600"/>
            <a:ext cx="2819400" cy="193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219200" y="5410200"/>
            <a:ext cx="19732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/>
              <a:t>La arena</a:t>
            </a:r>
          </a:p>
        </p:txBody>
      </p:sp>
      <p:pic>
        <p:nvPicPr>
          <p:cNvPr id="9" name="Picture 2" descr="http://t0.gstatic.com/images?q=tbn:ANd9GcTFpHI7uCZqs60XpCoF-GoajI0PBdoUNImdVMhPcUN28PwRU-c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7706" y="3375807"/>
            <a:ext cx="2959894" cy="221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4808538" y="5410200"/>
            <a:ext cx="19732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/>
              <a:t>Las </a:t>
            </a:r>
            <a:r>
              <a:rPr lang="en-US" sz="2800" b="1" kern="0" dirty="0" err="1" smtClean="0"/>
              <a:t>olas</a:t>
            </a:r>
            <a:endParaRPr lang="en-US" sz="28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93478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343400" y="1911565"/>
            <a:ext cx="4572000" cy="687387"/>
          </a:xfrm>
        </p:spPr>
        <p:txBody>
          <a:bodyPr/>
          <a:lstStyle/>
          <a:p>
            <a:r>
              <a:rPr lang="en-US" sz="2800" b="1" dirty="0" smtClean="0"/>
              <a:t>La </a:t>
            </a:r>
            <a:r>
              <a:rPr lang="en-US" sz="2800" b="1" dirty="0" err="1" smtClean="0"/>
              <a:t>piscina</a:t>
            </a:r>
            <a:r>
              <a:rPr lang="en-US" sz="2800" b="1" dirty="0" smtClean="0"/>
              <a:t>/la </a:t>
            </a:r>
            <a:r>
              <a:rPr lang="en-US" sz="2800" b="1" dirty="0" err="1" smtClean="0"/>
              <a:t>alberca</a:t>
            </a:r>
            <a:endParaRPr lang="en-US" sz="2800" b="1" dirty="0" smtClean="0"/>
          </a:p>
        </p:txBody>
      </p:sp>
      <p:sp>
        <p:nvSpPr>
          <p:cNvPr id="24578" name="AutoShape 2" descr="data:image/jpeg;base64,/9j/4AAQSkZJRgABAQAAAQABAAD/2wCEAAkGBhQSERUUExQVFBUWGBgaGBgYGBgaGBoaGBgXFxgYGhccHCYfGhskGhgWHy8gJCcpLCwsGB4xNTIqNSYrLCoBCQoKDgwOGg8PGiwkHyQsLCwtKiwsLCwsLCwsLCwsLCwsLCwsLCwsLCwsLCwsLCwsLC8sLCwsLCwsLCwsLCwsLP/AABEIALoBDwMBIgACEQEDEQH/xAAcAAABBQEBAQAAAAAAAAAAAAAEAgMFBgcBAAj/xABHEAABAgQDBAYIAgcHBAMBAAABAhEAAyExBBJBBVFhcQYHIoGRoRMyQlKxwdHwI+EUM3KCk+LxFhdTYmOishVDg5JzwtII/8QAGgEAAwEBAQEAAAAAAAAAAAAAAQIDAAQFBv/EAC8RAAICAQQBAgUDBAMBAAAAAAABAhEDBBIhMUETMgUiUWGBcbHwFEKRwdHh8RX/2gAMAwEAAhEDEQA/ANxj0ehnFYpMtClrUEpSCVKJYADUmMYdJiP2n0hw+H/XzpcqjspQBbeE3PhGU9MOtubNUqVgz6KWx/FNJi+KfcT/ALuUZrjpilKUrMSTRRKgVF3vV9L10dnDrut0Slkro3fF9c+zkFvSTF0d0ylN/uaBj16bO/1/4X80YKiQTUGnn/S1eI3wjEYRSCMwykhwNQNDvHCGAptm/wA3rw2eksTO/h8SH9bhCf789nf6/wDC/mj56Up7/bQuTNYEEUNeNjruqPCANuZ9Anr12cz/AI/8L+aO/wB+mzmJefRv+3v/AHo+eiaMwvuD8nvrbluhKkEcvsRg7j6HHXns6n6+uvov5o4OvbZ2+f8Awv5o+fAs5b0eoe50pCZJYnexbm30JjA3M+hk9eezj/j/AML+aFDrv2f/AK9XI/Cu1Pej59EzJcBRUDd9facHf8Ibci9zQ8hy3sYwNzPoYdeGz2J/HYXPorP+9CB167OJp+kfwv5o+f0yQSalg5ANyaMNz18uMdkS6uGN3BJFhZ3HlGs29m//AN+uzv8AX/hfzR1PXns4lh+kP/8AF/NGDysIkocM7Fg9ixVY/s5dfW4BxjIYPpyP398IxvUPoFXXns4U/H/hfzQs9d+z2f8AHP8A4q7qh6fnHz2pPHTyBbXV48uacoHCnKtONYwN7PoWT12YBRAAnubD0XAn3uEKn9dWAQO16cFyMpldoNqQ9vpHzzKmtxofMX8o5PmAtRjqa1pz+35RuTb5WfQX9+ezv9f+F/NCk9d+zzrO/h/zR88Aw5LhkCU5JH0XJ64cCogAza2eX83gv+87BuzzP/UfWMC2VhC4U9cwCQAXdgRpXSnOJWds+ckpUZU1CRUrVLWAdSXIANaCvxjphHE1837nnZNTqE/kqv0N5wXTXCTbTkpO5bo/5MIf/tThc2X9IlO7esL87R8/r2iRp8jBaMRoVNrwbjX4Qdumf9zX4E/rtSqTgm/1PoRGMQQSFJIFyFAj4xH7Q6V4WQR6WchLhxc0ci4B3GMVlqQqgUlJsRcq4hIJpfWIvaSQSWWPXIJcBh7xZRDMkgF6MRcxCax7bhK/x/2dUdXkbpwr73f+kfRGztrycQnNJmImp3oUC3NrHnBkfM+E2lMlKQJRXLUH7Uo5VAEjtKJoTRi4Arq8aZ0N6zispl4ojKWSmcWSrNumI0Ju4a4obxBS+p0wzqXDNMj0cSoEOC4jsOdBwxkHWh0oVPUZMokSpR7RFlqHxCasN4J0EaJ002z+i4ObMBZTZUb8yuyD3OT3RhE7Hj0ZHrOBRi1QCH3lifARz5pSVJE5yrgBMiWtNHSa6VYNR3iNxZDsxKbAu1jvbiR3w+J4vlCd7EjlQ/CGFq7Cuy4pXQEk6Ch4PaGhZzsGndkdlThQL3oKOIGJNnJdra2bn+UHScQC4UwBvpudrsSzWq2tYHnqYshiEkHMAW4EkxVWNEZ9EezQ9qxs9WoTQsaPpBU9SlJYpAUghJZIFGIBJHEHnFkTs6WZZLggnMrs9kKo6gosUuBVrEEUFI8lEpQeWklyEkgVo66EEZg4IJDXhW7M5IqygQB2fUDm5LPQmrAOQKND6MUkpClJITUZmdJdyU1Nu07acXiaRsZJUFpIfMns+yA/aTQsUsUtrQjjBeIw0suwYl1FJSkhSyGIOYUN3IpQvoQtpszpopmLwhlneHZ9CWdn32PeIZi3YrBGbKASimUsLl0+3mc6O5q+WjvFTkHtBiRxD08OEOmUjK0P4TKFJcO5rX4UJ8qQ9PloStkqzJI9Yhg5Fb7jaGZeKKD2DQjL2gKA35VeorDs1BmKBCQPSKYXYMz38X3PxgivsNTs1IDhSVDeDWvBn/JoCGFUmrZgxNFN5/IVgnZsrK5KAakEF2IfSlO9+USARKWE6PcFVXtd6Ub7MLyTUqdAmB2aMoWSeDNcVbvqProOsFCmJBqSXFa79dHYxIyyUkgFWVAG5q10O8cdLQDipzFyA76205ffjB2t8k9zuhOKlJS7hlKcu4YGoDAUqIBkgUB334chHcViCpQJ3NyZg3lHpct9QKgeP3eCl4LRTS5OqLcRp96R30RJDB3oGr93joR2gAoFwC4fdUWdxbuiemYEyJJWlQUkippcggFJsU+YNLMSG6BJ10QE2RlDs1YbSqJvC4TPVQDA1qk0etHdVW9V78Ia2jsYupSAyQM1dxNAK8vGMpeGCOTwwfZ2LVLWlaVEFJBBGhBprFln7bM79YQLupKQkOWqpIITdjYEte0U+Ugk7zwiRlIoxdzoDX4UgsSfBJHAoWsALmE27KEqF3OUhddTTdxgw4VORKQoCl/RhUzMGIdiQEkguyikNxIiP2fi1BZS2QlLBSjlADitmNGGmsScycSlJIGddAgbyxvQHUVc1vvlbumJ96FomejKSQVIAD9pyCpqKZhLZu5gSXFBNoSk0KfWzG6lEqACWzA9k3JcZUsoMLODiMSykoWMqQqWpRLk1SACopU7Fj2XcNRmEIn4gkKRLdIDzEuRnUwBWpR3s5y6VDljDbeR9g3/ANcWQlDBQSFACtc1lEPVaXLHSlKQ+kZUArOcqPsiwrTPdKiX0preO4OQmQsLmgLJCSEAJDKUXykEFnSlQcAZXFQWEB4rF5ZqikoVuIHZYkKDBg12qAXexh+2FpGv9VPTFQKcFiFB2/AJzZqJCiguNxca3G6NUj5WG0JspSJqVGiwpJBNFjKp+BoAxeg4CPpzYu0xiMPKnJoJiEqbcSKjmC47oyOnFK1Rn3XniyMPh5ei5iyb1yoIApf17cIx6URlASTW5uHsNLRsPXVicicLeqptg59VEZUhMs3S3I5dGY15UiE5ciz7PSsUyWOu+t6Eb4iZ6wAUtubdrfx+MHzJZSGDqO+9Ka6Vr3xF4hLGt4bGl4JsckZTnBo6DloLhjqQxLH6HVWAxyUumY+Qj2Qm/EH1hozhnvRiNLoRR/vjQwVhsFnmkEEJGYnMahPEuK8yIs+rNaJSRiClaZhQtLglrJSV9lKhuBBI8bxJYLaQy+qUpBYulnCqEuL9ltPDWJTPEpeVAzHtA5sigaAOHS4CcqtSH3Vh7FSfSELTmQSFtncgjm7ZtCzOwcVib75EfYdPnZRmAFWKQkpppmG96nNWoDvqEFy1qVlCgVB1FKhmYNUB2ZzmpesRePxM2WooUAGBFAHY527VSKKNCWIGtDCcJgpgIUezfKdTQ0377t5vBpDba5skZ89OHlqEs1Zu0xUcyVMGAOVg92dno8VhI3RZFy1hBSUKWFpNACySoAOpViXIFa1HCK7LWzmlQ1QDfUPY8bwUUx9CpCMxAa5vrVotEmUJSSmjkEpFTlZgC++tq68IB2LggrtJoXDFQBDvVq6EHQkOOEC7XxC1zACDQ9kamrOBvJGkbzQk05Oiax04SgK9osVEB3ZITcFzpZ4rfp8xDupn1qQ7gP4n6QXPw8+Y6ihdAAdCySaFNzVzaAJU8pLhnrfj9nxhk0CMaX3DMNicqFZquKHRyL8xQ+NdICnYhyOEFyUJUlS1kBIYBIPaUWokPYalTHzgAiC5DwirbOEvD0uWoKFHdjUAgglnY0UHpzpDWWLX0bSgpIUl0hTMRmSyuBsCxB3uKOHEpy2qynF0V/C4RedIIUlyGNjVjTjUeLxb8dg0qklOZWamR0jcVFJWwCtDooXqHMOfoko+jCgUdogMVZmRLl0cmgOVAe4rAG38alSCCkuzj8RSrk9oF2SwAOVnA1AoZwyb2LNcclbkTGNiSXZgCQXrcU3/AGYtSpMxEsEgZi7prRqDMS6lE1NSA3NoqKVW0YlyLn89PrE9hNoBJV6NK3sBmSX0tkqW11fe0VaJzQjA4D8Q1SDozuKqqK1qBfeYZn4eYFCgvQvS41fkaw+jbKlVAYXJ1YXyjg4oN0Oq2uokMQSXod9BmoxrUt9kfMJxfzIKxs2ZKlpJZZdQDVAALAlR1CtwDcLlibi1KFAC9U9sHKzKWkAFwKu5rQsHOYoxW0JswFIKwGKRldLhZSVODTt5Q5/y2tDZmGUgJYALQn02YljlUWDBVnKbC6QaMTBobavBGYjLlzZkE5wAGOYAOx3EGjmpL1rDeKxSlsVFyX1c7u7kKQZPT6TMmWQqWgOFf/ZRyAh6moD0diKBYWTmICaEkMdyqsN+l4bgakFYCSlSVAleZKXSkJJ1qSXoK1ce1whJllGdBIzoU7UIo4LGtQTyIhpSCEpmZqkl69oEEkFu6937oOlSc6MxRlV7ySa73SSwPJneMLLg7KnAl1doFTqa9KEubEBfi0b71UzwrZ0sBwEKWkPuzZg3DtUjCBLyget3gAl66kuAlix3iNq6mVk7PL/4y/8AjLjIOL3EV14Ygy04VQDsqa41IaW4fiPlujK8QQogpN2DFxexJLm8ah17A5MIzNmmu/KW0ZXKwoWlkuk6Vpa3CrViE6TsefYmWCSQfV56s9wLUhtWz1KVowZySLGtavw7xDysNdjrq9RziW6MdF52LUUyyhAlgFSlqLEl8oGVKqkfN7w2Pl8EpJ+CIxWw1tmDkCm+oD0CR2QwJ4VgXHbHnyx6RcuYEk0XlVlLv7TMXYxednI9Er0cxNUFSSkHMCsEvdXZLAJJ9UhoklY9C1GTOLomorlvdQAfLWnZBADgCKo0XS5MqloJTRIpQqfe9G5bvHSJoYqYPRnJmUkbgxeiaNcMx14xYMd0eTIWShACSQAFGoBDuQpiKu2tNYjJeLV6PMlDhIBLEG5atTlFqmm/SA1YknJ+ACbMIlgzCsgZsqFNlSreBqg+6WZzwgRO2lFVgQRlSNwD5WvUEv8A1MO7WVnrmBqaDRQFabmHl3RzZuzM6hd0Euz1NGJOgsNO6Nwgp2uSTmbGyqSTVCi60vwPe5zPRrAcYqiE9pr1alyLHTc8WjGmaVFi1vW9a5O5rl7bog9myfx0vRlV8+WtO+FUrKwJ7ZMhIC2TQMC5AzWLBFz5kseULnYSXNCc7poDlCg7VepDlq666QwZQUCsS0khRF0guxqAwJDkVblSHsVJTMyqX6+VixrqNNWaJykkPKDXTTITFTlonkpXV3Fw1Kc2DVtwiXk4CQl0TB2jmeYWCU5iyctSAmtFHdSGJ+BBmpXRgzje1uekGLOZiWO5xblAlk6oRwtEl0XxcqWnEIOFTiUqlZZZUUAJXXspK2LkKBcdrslncRWNpbEySworlZwzy0JrVrkO5GvIxMDFqCQkKIS5IAZnN6NHJaFqJICiTdklz3gVjLL9htr4or+E2LMWQyVaaaPqTa2sWTZmAVIzMEkrDVWARVklLVLmhDMXGoj03ZWIU2VCwA9CmlQ2raGO/wBn8SXd3Oqii9SaPq970FYLk5Ln9h8cZJ3KNkZJ2kTPyqSGSJgID+1dquLG2+G9tbYE8LKZeUdkPTshLJACU9lKWpSh5s06OhU1ZzZO0Xc53Je7s9926Hh0AnG0kWamYUOhYWjLjpDyjJvoz8iHEzCPv6Vi5q6tcR/gq7ifmIZX1eTxeVM8UxXehPTl9CrpRkZT1pzqH++fGDMOhSgkjK4cblMfb0tmNfpEnP6HzR7CxyY/OOJ2TNlgslYcNVBZnB5Gr33wHNCelPyOzVUUwAAswpRTBL6WveIaev0pAJYAjgAKP3u5aJhczsEUCr2vWgIPh4bqxsvCHMSq1SKUdgBaFjJUBxYR/wBMBlvKZiSCSKkGrVHZrRgLHdAUrYywsJUkOoFg9AaVUGdg+kSeF2gUICSnV7OSSauaVYMH3aQPiNq5phWygEAih95Vb8ABXdwgrcBP6gCJOZYSljlBuHJIclwzmxpUgCJaWlkNlejOkKYA1AdQ5Uc0zQJgsGsrzIIuWciouczmgILO1xwg/aE2gBUxOmUZgQz0OjFq6inFmI1YPiJ+5qWNyK1cu13+7bJ1KKB2eoj/AB5n/GXGILlkm99NO4AxtvUjJKdnqcu8+Yf9kuCiuJckX17n8LDc5vHSW1OdO+Mo2WElAK3BcpFGq9DuIfNU8RGr9e0p0YXnO1ZqS2L84ydGKXnCVF925hpX4ROas2TsexSOwQC7uxsPPWJPoxj50hWaWsoC2BZBUFBJqoP2SEk73qQLvEdipRYOXN+XLxgaSsBQux5056ad7RocEnImdrYichRSoqTXMCQoEgknMCQKkm+8VtEYueotlJSwZ3Op5k7358meW9rv8Y5LGkK8jKKKaFFK1ZAZoOVJSCpwR2swqX414xJydlFSAkqCkOSzkpNsr8miLaJXYQOcn2QGPE6CApOTpl8aj7WhP9nm9QhH7JKflAa9kGUpznBV7WY17waxa2+/vjCMfh/SSykM7ggnRtd8NKDrhlpYI1wVlbu5hDcKxMyejxN1udyU1+cSeG6EKVaXOI3mg+AiSxyJeiypqMFYfZkyZ6qC280Hnfui44foYZdcktJ3rmJJHiaRI4bYSX/EnyUDVpiVH4+bxRYX5GUIL3Mp+F6MH25gHBI+Z+kT2B6EBQcSlEe8tRCedWEHYrpLh5HYwksTVj/urqkcrP3MOcQOOxs7EF581Sv8rskfuinlHdh0Mp80eZqfiumwcRVsljhcJI9adKB92Sj0iuWYMkd5hK9vSB+rkTZnGYsIHggH4xCIlpFhHc8elD4dBdni5fjuol7EkSqukUz2ZOHR+4VnxWo/CEHb+J/xcv7CEJ8wkGApWGUqCk7N3k3i39Phh4Rwy1urydzf7CF7TnK9afOP/kV9Ya9Mo3Ws81KPziQThkDQd/5wtLDdG+RdIk/Vl7pv/IDKlqJ9o+Pxg/DTFJ1mDkpfyMLC/sx0ToR0/BWCcf7mGStpEXVN/iKPxBEEoxiFXV/7IlK8wkHziOTN4/fdCvSvSnhEJY4vwd2PVZYdSJNWzpEy4lHuWn4lQ8oFxHQbDrshj/lyq/4lKvKGQB9kw9LmqFlGIS00GehD4lkXu5/n3IbGdXT0Qpzuev8A6rAPhFe2h0NmoJCkjkoFJ8wx8Y0WXtlYosOnj2hBkvaqVJokEE1SapbkfkRHLPR10duPX4p8SX+jG5uAXLTkKClOpZ/90AowwAZnYuCSabwBaN3/AEdCgwRLSTbsJKT308DXnFR6QbFSP1mGlh7TJRUkeDM/AiOd45R8nWlHJ7TOFyySTUBt7luFbxtnVCU/oByhh6VdN3ZRGZTdgA+qpudfOkan1V4Uy8GoEg/irNH91G+BCTumP6Ox2QPXYogYVg5Jmgc2lxk2ckuBlL0pc0HaPLWNT68wGwb+9O8GlvGYom5WCQT+zvDOS16lmteBPiRDJyzk5NGKy4FA14HkS8uoO8Hfwg6Zh1LFEgaA6Dmd1o9sjYs2fMKUAZkB2KkoSQSwAKiHL0YQFKrJuLkqQ2uYoJLEgNUaflDUifnIASx0Oh74cxUhcpakTBkWi+ZzQv3HnE1Jx8skJC0klgwL1a1ORh1XlDYMW9vmhmRsm2ZQ5D6xLYLCMyEJJOgAJPHjBOyNlqnzAhNNVE6Df8uMXiXJlYOStQFEpKlK9ohIe/wFoaONHfJxx9dleldHClHpMQtEhAu5c/Fge8mIvG9LMFJpJlKxCvemFkdyRcdwirba29OxszOsskHspFhwA1O8wXs3YYCBMmOlJ9UD118n9UcfjHo49KnyzxtR8Slyokgrpxi10l5JKd0tAT5lzAc6fiJn6yesvvWo+TtEps7ZPpS4SEI8zwc1POD8XNl4cdlIznvPMm/dHbHFjjwlyeNPUZsi3OVIrY2NTMrM28hvjeFytmJ4n75RLIlE/izyf8qd/A/SGp2LUv8Ayp0Ap/WOiMV9Dz8kn3bGgwFISVxIYPZBWMxNNAKnwg4bERX1vu+kU9SEeCMcM5ckNJlE2iRk7PAYmp8oNk4MJAYceLcT8ofUhiauO+IzzN8ItDT1zIFI8BYbu+EhHOvD7pwglUvxFdISUV47ojZVwBVJ00+/CEE+UFiW/H73w2ZTkNrGsm4PwD5o6lcL9HZ9YQU6wSdNDiZkLC4YCKiHAkwrQ8ZMfSuHkzY9gtmTZlUoLP6xoPE0MSknour2lpHIE+ZYRKU4R7Z3YsGbIrjFkcJ8dJ1FDyHnE4jozLF1K8h8jDidl4dOoVzU/kIk88EdsdBnfdfz9CFwONXmys5PsirjeIsk1AUnKoAghlPY74bE5CaJB7ksPEs8MzMUo27I8/oI5cuVT6PV0umnhXLsqK9iKM5aE+qlRGY/DidO6NC6I4QS5GVPvG+pZMQYYUEWXYCfwuaifIRzJcnoyk2jO+vCWScEwJSFT8xGgIlBzwjM5uIAAKEsRQpNiGY3pq4bdGldfSiJeFILdqb30lsIyBayUh3DaF9a/D4Qko3I45+4s+FxgKWALPuD8GDt3tBMrby0gI9HnCMoSEtQHmDUkPufQxV5M9ZCACAXao3hr9/nwiTlYhSUZ1pUzsFe81CAbOGtHO8aTNGc8buIjFKK1EmWp3JGZRKg/qhzdjY6QRs+SClZQkIW4BOiiKuRbXSBE7TahO8ObkaVO/QRNbPAyAgu9SdX+6RdNvspp7cuQ7o5htoFCzKmy0TEKClSkhLzUJDgBanAdTiresDzvcibPnZpOJwyUIWg9pE0TE1ACkKdKSFVLFiKXik4THKlqCkFlCxv3bmi27O6WoUwmdhW8VSfmIvF0WyY32uSlbU6EzcPMokzJIPrJuEjRQuktraCsJJOImFSvVDOBu0SOFD4Ro8nEJWHSoKHAgwk7MlkuUJzG5AYnmRePRhqqVNfk8TN8OUpXF8fQqmOxYlS3DDRI/LcIhNnySomcs0Bo+pFzF3x/RCTOZzMSw9lQbzBit9JQmQPQIqAE1LPvag3Za8Y6cOaMntj2zztXpcmNOcqpdEcCZ8xqsLB/LnCwgLmBKQyRTwhuUDLRf12PHfEhsjC0Cnqo24DV+cdbe1WeQlvlRIrldkMHG4fb90OpYkkWVTv4jSETCAzsPPv4w6pTMS7likv8RHGegkrPS5bDTu0hKpWo1Ds12+EOhIqNKHlSEppq9HA4cNO6APQ1kBfU+MJ9Gw3DyG7lD7Zmauaw1DXJF98eFiR5V+fyjWDaMFIDacWP2Ybmy2FPsHuglMtwCBrVu7SEqlvr318CPONYrjwCqRSzPHFyzSnMQUsfYrCESm5cYNiOAzJwqlEBIcksALvFo2b0dRLqtlr3GqU92pj3R3DMlU01Pqp+fxA8YliWEcWfM72o9rQ6KCisklb8Dc6eE3cnQa/QCBZk9R1bgP/ANH5NHGepufto4RHE2e2opDZlC5Dnea/GPEx4wl4Uc4YQTC1Khoh+UCzCSIs+wv1Q5/IRWDFn2F+qHM/AQYgl0Z117zlJl4XKCSTNsATaXGSyCSAmhIapc1dqgmka715jsYXnOerUyocRlknCqUQxBvUl97HidYnN0zlkuWdmYZBTQZTeh4aJexZ+6A8fjAEZHpQhjR2ZynexaD0ykEqHt3BL1AFWs7MK1odIrmPJzEMw3dzffOBjVsVKx2VMchyd4teupi57HS0pPGpd4ouFIzCoFYvmzVgyxV9N8UfB0YF8/4C3f5boekmx3/doZCT9/WHA9tIFneF/pCh6tOMWHojipi5qgpaykJJykkh6DlrFWQpmDP9+UT3RfFZJ4JDBXZ8bcLgQyfImRXFl7SYzrpvhinElRssJI7gEn4ecaNEZt/YicTLy2UKpO47jwP3aO7T5VjyJs8PW6d58LjHvsztIK1ADkOUWPDSiBls1qxAT8NMw0xlpynTcRvB17oIwu1WLkE8jHszi5pOPR8jB+lKpqmThb1SBT5ajcYUhFiNzV3V+sR8jayHcuD96iDw6hSnAaxyyi49nbCcZdC5aGZtHD8TYnlHSmjBiKNzGvO/jHU2hQFeyYQskeWKgmnGkdN6VG8N/WPTC4a7cI9lcCh7oUY4tPce6OJTvaFkVr5wpjzEaw0NFPf8Y56I3YvzHi1oeyff1iS2bs7Mcywydx1/KFlParHhheSVIkNmycshAILmviX+EO4gdk1hwFy/hA+Nm0A1PwH5t5x50nds+ixx2pRXgHMNKVCyIQoRMuIhKjHVQgiAETf7+MeMeUIQTCNjUeUqLPsL9V3/ACEVYxaNgH8LvPwEGD5Fl0Z316zkhOECnqqcAQ1DllgGvExmWGUpLAgPW7AFi937rxf/AP8AolZCcE3vTvhKjKdnHMaAE7qAHg/fGnFPlnLO0wzETAuYVMQeKb0s/j4wzL2ZnmF/Us+XMxuLEEDjy3wrHTyCkkEWBBIZ33mlteIhjEYtYWGLKHZI94aEglvho0LH7E+fAwNlKchiVVoBuJBFW50eJnY+IWhYlq/DDEqKrU04HSE1WAJgNUkgBSmcgMpiolIIY0O4RJJnZh2kki9XIo7kcW+cCU2Wg4ted3/pJYZQIuD3uLn6QRmr5fOAJOI3AlgHy8TS9d9IJROGbK4zM7P3GnhBuz0YvgIC2H15w8Jxf7EBTMSlAdRAG8u3AQ8iZxpfm8YYv3R3pAJqQiYWWKA6K/OJ4RlImkDkzDWLJsvpUtAyzPxBv9oDnr3xWMvqc2TD5iW7FYNE1OVaQoHQj4ag8oqu1OhCUuZUzLc5V1tuUK+Iiw4HbEqd6iw+oND4Q5iElQYOQeCWDVDkmta90dWLPPH7GedqNJjzcZI/8mfr2FPSH9GVJ95HaHiImMPP7AJoo+PGLFsZaklaVIy1cEFLF/2Sa73iTmS0n1gDzAPxjpnrXLiSPMXwiMG3jk/z/EVFB0tz1hzKXY15RZRs6UalCX5Rz/pcv3B4n6wn9RH6D/8Az5/Vfz8FcTTRo8lO9osidmyx7CYclyEiyUjugPULwhloJeWiuIw6yWSgtwBg2RsaZc9gca+Qia+6R1onLO30i8NDBduwXDbPQioGY7zb6fGCm31+ENz8UlHrFtwue5IqYGXjVK9UZBvLFXcmw735RzuTb5O+GNRVRVD+IxIRxUbJGvHgOPxtATklzc/bDhHAln3m5NSeZhJVCN2WSoUVQlS4SpUJhRqOxwx4mEEwLNR4w2ax4qjhhRjios/R4/g/vH4CKsVRZ+jX6n94/KDDsWfRQ+vLZomS8MTYKmpelCpKSksRUdg/HSMVkYEgiofmKtuZ4+iOt3YpxGzJhS+aQUzktfsOFVcEdhS7bow6ZIXLGYhTZh2qFRcXLE0PxeGm6OWXu5A5qavMSFs4I5a00O+8MY7HBYoEAWtUWZy9bUiSngEFzWu/Sxa2usR2ExolHNlSUklyqWJhCWYjKt0kKcB+MJGmTa5oPlbQyJS8hBBSUqUEkFqAubEihPMWh5CggtnS+ahC3NmNLtW57tYH2TjwtSkOUqWwS4z/ALKU0dNyaEOW3RIydmlRWpaEoUFPlQGBAYHKz5QWqDRzCTaXuFW5e0XKRlLJIWx9cOxBZmBDuK+NhDsxZJcJSxowAcMddAGApq+mopxCwVpEpTAAkFBClEqLFuLsSGDCJKTgVzAAzTKOzACgBZPtV3DXV4VTUS+PO+YsCnZpqSlQFGZLO5B725tCEy1oAZYQaAs7b7Fw57vCDhs+blYIUWIACRmYVJT2SS5F60ZjWhbUFZlIqVOn1wRUBzlejuNNQ26OhOzoi2+QnCqWxMwoqzEEgsw9nShtDu0U55ZQjMM3tC1GqTY7m+ECSViuZgT7OYHcKGulQNHhxc0aVJtVtPD73RuLHllpUxg7QxMoFwFBuyoByK2ZP5QRI6YTxLZAUhL1JCsoYapv4boGmTVcUkMbfej0HfeFjHMxDm9r/R2NhXgYZSimc7zN8MlcB00WqahSphmAWCTlJfQkitrHxi64fp7JWrIUTAqj0cNckGlPrGZ/pwd8qXJ3VFHLFnLUGsLmYwFRUoO2of1QaftX+EF5E/Joyx+TWk9L8N7yh+6flDielOHNpn+1X0jL5O1kKS4swKdHenxH28ES9oJy3Aa/zV4t/QQu5l1DG+maOrpXIGqjyQfm0Cr6Yy6lKJih+6kU7zFJlYtCgySAzauz1NdTXxMPTFPTfu0ZvC4jOTQyxRLWjpcVKYpTLB1USptKgZWiQVNUbrUX0T2R5VbvijpUSd7XtQ3HM8O+DtnbYXLNRmRu1vcH5fCE3Dekl0WmXKAsAPvU6w4VQNh8WmYnMguPMHcRoYdJjWJX1FFUIKo4owkHfGs1HY4THHjhMCzUeJhuZMbnpCllhDbb4xjopCVGOkwgmBYaPExaejaWk81K+nyiqPF32dh8kpCdQK8zU+cPDsSfQ/MQCCCHBoQbEaiPnfpx0LGz8SsgtKWFGXmSShmcIzAMFAjLXekl3LfRURu3thS8XJMqaHBqCwJSoWUHF4eSvohKNo+Z1IOVWcBr2IIDUZ3UDWxvWsR0jLnCZnZS9wEmtNTZ2Bpv0q986Q9B5uFmFOIGeWaImgFtSHNkqsMp7nEUzH4RYzejFEDMo6VZwHobim4d0QUuWmc744DpITLVmlPNCVE2D1ukMXLjSrMN8S2HWmcnMwTRQIULMauNBUUEVHAYxQWC7Kfk5PBuVPrE3LxwzIJSokukpuVOFpA0INab2JFXiU8bBTRZsGpPZe6dXBypoQAokB2e7VFdQVz56CsOoZQzEKqQ4dstKhgfyis7JnpKgFWAYghyFWqklXG7UakHK2y83K/azJCTly0YgnQDQBmdqaRzvFyHcT6MctBpZnzBVnpvYOzi2po7QjFzc4SqYcybPwI1OlacYjE4/wBlaXSxJI0CGSVVsA9DfhZzpGIZLhicxOU6AklwXLsGIKa94iVOPkopsjMd0LXlEzDklQzPLLjNuCTYG/A8Ig8PthSFZFoUlYFUrDEnRwWuHEXmRjxdKwmgooHKaAkcGB0tTuG21sWXi5YEyhSCUTUs4G46KTwcbw0dGPPdRn/kq6lyuysTdpD2RXipgCSN4733GPDFECrMcx10oco1o3cecD4norMT6swKIsX5V3j8++FStmz0S8pSSPdo1VVJNAAzihPmY6lKL6ZHY2EHKsgk5EG9Eu5FH1B0NSK2h9RCAlBOexerhy4CdDTlflAZwEwgjMGKiwYkuKVLAV+kOy9nhLFRBIdj2qtoQ7C4o/1g8SJtO+gxeEpmYJdyODOSzXpUsGoIaMsmjJZyxAKCzUKaOS1eDBtYMlTPYCm1d00YgVs16cwOTOKxSWIC8yhQgOwIPacMynANiN71ijSReuLGpmyJiQFpNGIbMSKVBFAD3H8y8H0gCCM7kKtQJVc33Brhy3jDOH2gEqo1w7gse1QqCS7uTYsIHxmMUSsAOhRPZFT2VEvUAkFwageZELb8FINJWmWpGNQonISAXIzVo7OUhmpHV4hIFD61ePfpwirYHaCpbTGUGqASoDtUu+Z7UHMwWjb+ZaCqUAkApzVOY1DuC3rCwGoa0Bc9lceotclnweNUlTpLEeDbuMWPA7aRM7NEr3PfkfleKvJw6FZlJWCAxAcVS1VCru5ZiBSvAISvK783Pi3dA6OppSLy8czRXcB0hI7Myo0VqOY1+POJwqCkggggsQdIFknGhwmOExww27ngPP8AKDYBTvXw+sJJjiplWjxMCzHjCFR7PEhszY6ppB9VG/fy384K5A3QvYGzjMXmI7CPM6D5xbYbw8hKEhKQwFoci6VEG7PR6PR6CARNkJUkpUkKSaEEAg8wbxVMd1Z4RZdCTKL5uyXDsQ7Kdu4i0W6PQsoqXDA4p9mNY/qHm+kSqRipaAhsrylA0LlSiFHManuYQfK6n5qSsiZIImOpQKVBlEM4KQCQKljfV3L6tHoV44vsXYjHsH1KT0KJE6SAPVASo+7elWYtziQT1QrBmqC5SlTCD2s50Ad2cG9uVI1GPQrwxfZlBIyn+6Cfly+nlBL6JUHYUele054PRmhnBdTuIlrzemksAWpMdyGdyKG1v665HoPox6N6cTMMB1VYhASFz5akhyQy3qSaKDcKtvgodWs4pYzJVmBHpBqo2t7XlrRtFj0I9NBhUUjNEdVs4JUPTSzm3hZA5DT7vCj1WzTebLLBhRVKEFiBS8aTHoKwQQ8Xt6M0X1UzCXM1BJu+e13bU28IEPVBOo86Vq9FPW/aZ7ee6NWj0UUIoD57MhV1M4ih9PKJD6LAINMqgB2g2ri8cX1KztJsgXsJgerh2vzPnGvx6DsQmxGPHqWxOUAYiVQlqTKAtalC7+UFy+qXFVCsRJKTcZVEascqgQ9TXiY1aPRtiNGCj0ZKvqbnFJT6aVWjMtm101NYYwvUtiUU/SJLfsqcVBDEi9AHaNhj0bYg7V2Zjguq3ESzSfKb3WWQ5DKPFx96RI4nq8mqLiaioD0UKtW3Gr8YvsejbUVjNx4RnY6tp7frpZrqFUGoH5wVgeg+IlHszZWXVLKb4UPGL1HoGxBeWTK2ejC/fT5x7+zC/fT4GLJHo2xA3srR6Lr99PgYVL6KHWYByH1MWOPRtiNvZF4To9KQQSM5HvW8LRJgR2PQyVCt2ej0ej0EB//Z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24579" name="AutoShape 4" descr="data:image/jpeg;base64,/9j/4AAQSkZJRgABAQAAAQABAAD/2wCEAAkGBhQSERUUExQVFBUWGBgaGBgYGBgaGBoaGBgXFxgYGhccHCYfGhskGhgWHy8gJCcpLCwsGB4xNTIqNSYrLCoBCQoKDgwOGg8PGiwkHyQsLCwtKiwsLCwsLCwsLCwsLCwsLCwsLCwsLCwsLCwsLCwsLC8sLCwsLCwsLCwsLCwsLP/AABEIALoBDwMBIgACEQEDEQH/xAAcAAABBQEBAQAAAAAAAAAAAAAEAgMFBgcBAAj/xABHEAABAgQDBAYIAgcHBAMBAAABAhEAAyExBBJBBVFhcQYHIoGRoRMyQlKxwdHwI+EUM3KCk+LxFhdTYmOishVDg5JzwtII/8QAGgEAAwEBAQEAAAAAAAAAAAAAAQIDAAQFBv/EAC8RAAICAQQBAgUDBAMBAAAAAAABAhEDBBIhMUETMgUiUWGBcbHwFEKRwdHh8RX/2gAMAwEAAhEDEQA/ANxj0ehnFYpMtClrUEpSCVKJYADUmMYdJiP2n0hw+H/XzpcqjspQBbeE3PhGU9MOtubNUqVgz6KWx/FNJi+KfcT/ALuUZrjpilKUrMSTRRKgVF3vV9L10dnDrut0Slkro3fF9c+zkFvSTF0d0ylN/uaBj16bO/1/4X80YKiQTUGnn/S1eI3wjEYRSCMwykhwNQNDvHCGAptm/wA3rw2eksTO/h8SH9bhCf789nf6/wDC/mj56Up7/bQuTNYEEUNeNjruqPCANuZ9Anr12cz/AI/8L+aO/wB+mzmJefRv+3v/AHo+eiaMwvuD8nvrbluhKkEcvsRg7j6HHXns6n6+uvov5o4OvbZ2+f8Awv5o+fAs5b0eoe50pCZJYnexbm30JjA3M+hk9eezj/j/AML+aFDrv2f/AK9XI/Cu1Pej59EzJcBRUDd9facHf8Ibci9zQ8hy3sYwNzPoYdeGz2J/HYXPorP+9CB167OJp+kfwv5o+f0yQSalg5ANyaMNz18uMdkS6uGN3BJFhZ3HlGs29m//AN+uzv8AX/hfzR1PXns4lh+kP/8AF/NGDysIkocM7Fg9ixVY/s5dfW4BxjIYPpyP398IxvUPoFXXns4U/H/hfzQs9d+z2f8AHP8A4q7qh6fnHz2pPHTyBbXV48uacoHCnKtONYwN7PoWT12YBRAAnubD0XAn3uEKn9dWAQO16cFyMpldoNqQ9vpHzzKmtxofMX8o5PmAtRjqa1pz+35RuTb5WfQX9+ezv9f+F/NCk9d+zzrO/h/zR88Aw5LhkCU5JH0XJ64cCogAza2eX83gv+87BuzzP/UfWMC2VhC4U9cwCQAXdgRpXSnOJWds+ckpUZU1CRUrVLWAdSXIANaCvxjphHE1837nnZNTqE/kqv0N5wXTXCTbTkpO5bo/5MIf/tThc2X9IlO7esL87R8/r2iRp8jBaMRoVNrwbjX4Qdumf9zX4E/rtSqTgm/1PoRGMQQSFJIFyFAj4xH7Q6V4WQR6WchLhxc0ci4B3GMVlqQqgUlJsRcq4hIJpfWIvaSQSWWPXIJcBh7xZRDMkgF6MRcxCax7bhK/x/2dUdXkbpwr73f+kfRGztrycQnNJmImp3oUC3NrHnBkfM+E2lMlKQJRXLUH7Uo5VAEjtKJoTRi4Arq8aZ0N6zispl4ojKWSmcWSrNumI0Ju4a4obxBS+p0wzqXDNMj0cSoEOC4jsOdBwxkHWh0oVPUZMokSpR7RFlqHxCasN4J0EaJ002z+i4ObMBZTZUb8yuyD3OT3RhE7Hj0ZHrOBRi1QCH3lifARz5pSVJE5yrgBMiWtNHSa6VYNR3iNxZDsxKbAu1jvbiR3w+J4vlCd7EjlQ/CGFq7Cuy4pXQEk6Ch4PaGhZzsGndkdlThQL3oKOIGJNnJdra2bn+UHScQC4UwBvpudrsSzWq2tYHnqYshiEkHMAW4EkxVWNEZ9EezQ9qxs9WoTQsaPpBU9SlJYpAUghJZIFGIBJHEHnFkTs6WZZLggnMrs9kKo6gosUuBVrEEUFI8lEpQeWklyEkgVo66EEZg4IJDXhW7M5IqygQB2fUDm5LPQmrAOQKND6MUkpClJITUZmdJdyU1Nu07acXiaRsZJUFpIfMns+yA/aTQsUsUtrQjjBeIw0suwYl1FJSkhSyGIOYUN3IpQvoQtpszpopmLwhlneHZ9CWdn32PeIZi3YrBGbKASimUsLl0+3mc6O5q+WjvFTkHtBiRxD08OEOmUjK0P4TKFJcO5rX4UJ8qQ9PloStkqzJI9Yhg5Fb7jaGZeKKD2DQjL2gKA35VeorDs1BmKBCQPSKYXYMz38X3PxgivsNTs1IDhSVDeDWvBn/JoCGFUmrZgxNFN5/IVgnZsrK5KAakEF2IfSlO9+USARKWE6PcFVXtd6Ub7MLyTUqdAmB2aMoWSeDNcVbvqProOsFCmJBqSXFa79dHYxIyyUkgFWVAG5q10O8cdLQDipzFyA76205ffjB2t8k9zuhOKlJS7hlKcu4YGoDAUqIBkgUB334chHcViCpQJ3NyZg3lHpct9QKgeP3eCl4LRTS5OqLcRp96R30RJDB3oGr93joR2gAoFwC4fdUWdxbuiemYEyJJWlQUkippcggFJsU+YNLMSG6BJ10QE2RlDs1YbSqJvC4TPVQDA1qk0etHdVW9V78Ia2jsYupSAyQM1dxNAK8vGMpeGCOTwwfZ2LVLWlaVEFJBBGhBprFln7bM79YQLupKQkOWqpIITdjYEte0U+Ugk7zwiRlIoxdzoDX4UgsSfBJHAoWsALmE27KEqF3OUhddTTdxgw4VORKQoCl/RhUzMGIdiQEkguyikNxIiP2fi1BZS2QlLBSjlADitmNGGmsScycSlJIGddAgbyxvQHUVc1vvlbumJ96FomejKSQVIAD9pyCpqKZhLZu5gSXFBNoSk0KfWzG6lEqACWzA9k3JcZUsoMLODiMSykoWMqQqWpRLk1SACopU7Fj2XcNRmEIn4gkKRLdIDzEuRnUwBWpR3s5y6VDljDbeR9g3/ANcWQlDBQSFACtc1lEPVaXLHSlKQ+kZUArOcqPsiwrTPdKiX0preO4OQmQsLmgLJCSEAJDKUXykEFnSlQcAZXFQWEB4rF5ZqikoVuIHZYkKDBg12qAXexh+2FpGv9VPTFQKcFiFB2/AJzZqJCiguNxca3G6NUj5WG0JspSJqVGiwpJBNFjKp+BoAxeg4CPpzYu0xiMPKnJoJiEqbcSKjmC47oyOnFK1Rn3XniyMPh5ei5iyb1yoIApf17cIx6URlASTW5uHsNLRsPXVicicLeqptg59VEZUhMs3S3I5dGY15UiE5ciz7PSsUyWOu+t6Eb4iZ6wAUtubdrfx+MHzJZSGDqO+9Ka6Vr3xF4hLGt4bGl4JsckZTnBo6DloLhjqQxLH6HVWAxyUumY+Qj2Qm/EH1hozhnvRiNLoRR/vjQwVhsFnmkEEJGYnMahPEuK8yIs+rNaJSRiClaZhQtLglrJSV9lKhuBBI8bxJYLaQy+qUpBYulnCqEuL9ltPDWJTPEpeVAzHtA5sigaAOHS4CcqtSH3Vh7FSfSELTmQSFtncgjm7ZtCzOwcVib75EfYdPnZRmAFWKQkpppmG96nNWoDvqEFy1qVlCgVB1FKhmYNUB2ZzmpesRePxM2WooUAGBFAHY527VSKKNCWIGtDCcJgpgIUezfKdTQ0377t5vBpDba5skZ89OHlqEs1Zu0xUcyVMGAOVg92dno8VhI3RZFy1hBSUKWFpNACySoAOpViXIFa1HCK7LWzmlQ1QDfUPY8bwUUx9CpCMxAa5vrVotEmUJSSmjkEpFTlZgC++tq68IB2LggrtJoXDFQBDvVq6EHQkOOEC7XxC1zACDQ9kamrOBvJGkbzQk05Oiax04SgK9osVEB3ZITcFzpZ4rfp8xDupn1qQ7gP4n6QXPw8+Y6ihdAAdCySaFNzVzaAJU8pLhnrfj9nxhk0CMaX3DMNicqFZquKHRyL8xQ+NdICnYhyOEFyUJUlS1kBIYBIPaUWokPYalTHzgAiC5DwirbOEvD0uWoKFHdjUAgglnY0UHpzpDWWLX0bSgpIUl0hTMRmSyuBsCxB3uKOHEpy2qynF0V/C4RedIIUlyGNjVjTjUeLxb8dg0qklOZWamR0jcVFJWwCtDooXqHMOfoko+jCgUdogMVZmRLl0cmgOVAe4rAG38alSCCkuzj8RSrk9oF2SwAOVnA1AoZwyb2LNcclbkTGNiSXZgCQXrcU3/AGYtSpMxEsEgZi7prRqDMS6lE1NSA3NoqKVW0YlyLn89PrE9hNoBJV6NK3sBmSX0tkqW11fe0VaJzQjA4D8Q1SDozuKqqK1qBfeYZn4eYFCgvQvS41fkaw+jbKlVAYXJ1YXyjg4oN0Oq2uokMQSXod9BmoxrUt9kfMJxfzIKxs2ZKlpJZZdQDVAALAlR1CtwDcLlibi1KFAC9U9sHKzKWkAFwKu5rQsHOYoxW0JswFIKwGKRldLhZSVODTt5Q5/y2tDZmGUgJYALQn02YljlUWDBVnKbC6QaMTBobavBGYjLlzZkE5wAGOYAOx3EGjmpL1rDeKxSlsVFyX1c7u7kKQZPT6TMmWQqWgOFf/ZRyAh6moD0diKBYWTmICaEkMdyqsN+l4bgakFYCSlSVAleZKXSkJJ1qSXoK1ce1whJllGdBIzoU7UIo4LGtQTyIhpSCEpmZqkl69oEEkFu6937oOlSc6MxRlV7ySa73SSwPJneMLLg7KnAl1doFTqa9KEubEBfi0b71UzwrZ0sBwEKWkPuzZg3DtUjCBLyget3gAl66kuAlix3iNq6mVk7PL/4y/8AjLjIOL3EV14Ygy04VQDsqa41IaW4fiPlujK8QQogpN2DFxexJLm8ah17A5MIzNmmu/KW0ZXKwoWlkuk6Vpa3CrViE6TsefYmWCSQfV56s9wLUhtWz1KVowZySLGtavw7xDysNdjrq9RziW6MdF52LUUyyhAlgFSlqLEl8oGVKqkfN7w2Pl8EpJ+CIxWw1tmDkCm+oD0CR2QwJ4VgXHbHnyx6RcuYEk0XlVlLv7TMXYxednI9Er0cxNUFSSkHMCsEvdXZLAJJ9UhoklY9C1GTOLomorlvdQAfLWnZBADgCKo0XS5MqloJTRIpQqfe9G5bvHSJoYqYPRnJmUkbgxeiaNcMx14xYMd0eTIWShACSQAFGoBDuQpiKu2tNYjJeLV6PMlDhIBLEG5atTlFqmm/SA1YknJ+ACbMIlgzCsgZsqFNlSreBqg+6WZzwgRO2lFVgQRlSNwD5WvUEv8A1MO7WVnrmBqaDRQFabmHl3RzZuzM6hd0Euz1NGJOgsNO6Nwgp2uSTmbGyqSTVCi60vwPe5zPRrAcYqiE9pr1alyLHTc8WjGmaVFi1vW9a5O5rl7bog9myfx0vRlV8+WtO+FUrKwJ7ZMhIC2TQMC5AzWLBFz5kseULnYSXNCc7poDlCg7VepDlq666QwZQUCsS0khRF0guxqAwJDkVblSHsVJTMyqX6+VixrqNNWaJykkPKDXTTITFTlonkpXV3Fw1Kc2DVtwiXk4CQl0TB2jmeYWCU5iyctSAmtFHdSGJ+BBmpXRgzje1uekGLOZiWO5xblAlk6oRwtEl0XxcqWnEIOFTiUqlZZZUUAJXXspK2LkKBcdrslncRWNpbEySworlZwzy0JrVrkO5GvIxMDFqCQkKIS5IAZnN6NHJaFqJICiTdklz3gVjLL9htr4or+E2LMWQyVaaaPqTa2sWTZmAVIzMEkrDVWARVklLVLmhDMXGoj03ZWIU2VCwA9CmlQ2raGO/wBn8SXd3Oqii9SaPq970FYLk5Ln9h8cZJ3KNkZJ2kTPyqSGSJgID+1dquLG2+G9tbYE8LKZeUdkPTshLJACU9lKWpSh5s06OhU1ZzZO0Xc53Je7s9926Hh0AnG0kWamYUOhYWjLjpDyjJvoz8iHEzCPv6Vi5q6tcR/gq7ifmIZX1eTxeVM8UxXehPTl9CrpRkZT1pzqH++fGDMOhSgkjK4cblMfb0tmNfpEnP6HzR7CxyY/OOJ2TNlgslYcNVBZnB5Gr33wHNCelPyOzVUUwAAswpRTBL6WveIaev0pAJYAjgAKP3u5aJhczsEUCr2vWgIPh4bqxsvCHMSq1SKUdgBaFjJUBxYR/wBMBlvKZiSCSKkGrVHZrRgLHdAUrYywsJUkOoFg9AaVUGdg+kSeF2gUICSnV7OSSauaVYMH3aQPiNq5phWygEAih95Vb8ABXdwgrcBP6gCJOZYSljlBuHJIclwzmxpUgCJaWlkNlejOkKYA1AdQ5Uc0zQJgsGsrzIIuWciouczmgILO1xwg/aE2gBUxOmUZgQz0OjFq6inFmI1YPiJ+5qWNyK1cu13+7bJ1KKB2eoj/AB5n/GXGILlkm99NO4AxtvUjJKdnqcu8+Yf9kuCiuJckX17n8LDc5vHSW1OdO+Mo2WElAK3BcpFGq9DuIfNU8RGr9e0p0YXnO1ZqS2L84ydGKXnCVF925hpX4ROas2TsexSOwQC7uxsPPWJPoxj50hWaWsoC2BZBUFBJqoP2SEk73qQLvEdipRYOXN+XLxgaSsBQux5056ad7RocEnImdrYichRSoqTXMCQoEgknMCQKkm+8VtEYueotlJSwZ3Op5k7358meW9rv8Y5LGkK8jKKKaFFK1ZAZoOVJSCpwR2swqX414xJydlFSAkqCkOSzkpNsr8miLaJXYQOcn2QGPE6CApOTpl8aj7WhP9nm9QhH7JKflAa9kGUpznBV7WY17waxa2+/vjCMfh/SSykM7ggnRtd8NKDrhlpYI1wVlbu5hDcKxMyejxN1udyU1+cSeG6EKVaXOI3mg+AiSxyJeiypqMFYfZkyZ6qC280Hnfui44foYZdcktJ3rmJJHiaRI4bYSX/EnyUDVpiVH4+bxRYX5GUIL3Mp+F6MH25gHBI+Z+kT2B6EBQcSlEe8tRCedWEHYrpLh5HYwksTVj/urqkcrP3MOcQOOxs7EF581Sv8rskfuinlHdh0Mp80eZqfiumwcRVsljhcJI9adKB92Sj0iuWYMkd5hK9vSB+rkTZnGYsIHggH4xCIlpFhHc8elD4dBdni5fjuol7EkSqukUz2ZOHR+4VnxWo/CEHb+J/xcv7CEJ8wkGApWGUqCk7N3k3i39Phh4Rwy1urydzf7CF7TnK9afOP/kV9Ya9Mo3Ws81KPziQThkDQd/5wtLDdG+RdIk/Vl7pv/IDKlqJ9o+Pxg/DTFJ1mDkpfyMLC/sx0ToR0/BWCcf7mGStpEXVN/iKPxBEEoxiFXV/7IlK8wkHziOTN4/fdCvSvSnhEJY4vwd2PVZYdSJNWzpEy4lHuWn4lQ8oFxHQbDrshj/lyq/4lKvKGQB9kw9LmqFlGIS00GehD4lkXu5/n3IbGdXT0Qpzuev8A6rAPhFe2h0NmoJCkjkoFJ8wx8Y0WXtlYosOnj2hBkvaqVJokEE1SapbkfkRHLPR10duPX4p8SX+jG5uAXLTkKClOpZ/90AowwAZnYuCSabwBaN3/AEdCgwRLSTbsJKT308DXnFR6QbFSP1mGlh7TJRUkeDM/AiOd45R8nWlHJ7TOFyySTUBt7luFbxtnVCU/oByhh6VdN3ZRGZTdgA+qpudfOkan1V4Uy8GoEg/irNH91G+BCTumP6Ox2QPXYogYVg5Jmgc2lxk2ckuBlL0pc0HaPLWNT68wGwb+9O8GlvGYom5WCQT+zvDOS16lmteBPiRDJyzk5NGKy4FA14HkS8uoO8Hfwg6Zh1LFEgaA6Dmd1o9sjYs2fMKUAZkB2KkoSQSwAKiHL0YQFKrJuLkqQ2uYoJLEgNUaflDUifnIASx0Oh74cxUhcpakTBkWi+ZzQv3HnE1Jx8skJC0klgwL1a1ORh1XlDYMW9vmhmRsm2ZQ5D6xLYLCMyEJJOgAJPHjBOyNlqnzAhNNVE6Df8uMXiXJlYOStQFEpKlK9ohIe/wFoaONHfJxx9dleldHClHpMQtEhAu5c/Fge8mIvG9LMFJpJlKxCvemFkdyRcdwirba29OxszOsskHspFhwA1O8wXs3YYCBMmOlJ9UD118n9UcfjHo49KnyzxtR8Slyokgrpxi10l5JKd0tAT5lzAc6fiJn6yesvvWo+TtEps7ZPpS4SEI8zwc1POD8XNl4cdlIznvPMm/dHbHFjjwlyeNPUZsi3OVIrY2NTMrM28hvjeFytmJ4n75RLIlE/izyf8qd/A/SGp2LUv8Ayp0Ap/WOiMV9Dz8kn3bGgwFISVxIYPZBWMxNNAKnwg4bERX1vu+kU9SEeCMcM5ckNJlE2iRk7PAYmp8oNk4MJAYceLcT8ofUhiauO+IzzN8ItDT1zIFI8BYbu+EhHOvD7pwglUvxFdISUV47ojZVwBVJ00+/CEE+UFiW/H73w2ZTkNrGsm4PwD5o6lcL9HZ9YQU6wSdNDiZkLC4YCKiHAkwrQ8ZMfSuHkzY9gtmTZlUoLP6xoPE0MSknour2lpHIE+ZYRKU4R7Z3YsGbIrjFkcJ8dJ1FDyHnE4jozLF1K8h8jDidl4dOoVzU/kIk88EdsdBnfdfz9CFwONXmys5PsirjeIsk1AUnKoAghlPY74bE5CaJB7ksPEs8MzMUo27I8/oI5cuVT6PV0umnhXLsqK9iKM5aE+qlRGY/DidO6NC6I4QS5GVPvG+pZMQYYUEWXYCfwuaifIRzJcnoyk2jO+vCWScEwJSFT8xGgIlBzwjM5uIAAKEsRQpNiGY3pq4bdGldfSiJeFILdqb30lsIyBayUh3DaF9a/D4Qko3I45+4s+FxgKWALPuD8GDt3tBMrby0gI9HnCMoSEtQHmDUkPufQxV5M9ZCACAXao3hr9/nwiTlYhSUZ1pUzsFe81CAbOGtHO8aTNGc8buIjFKK1EmWp3JGZRKg/qhzdjY6QRs+SClZQkIW4BOiiKuRbXSBE7TahO8ObkaVO/QRNbPAyAgu9SdX+6RdNvspp7cuQ7o5htoFCzKmy0TEKClSkhLzUJDgBanAdTiresDzvcibPnZpOJwyUIWg9pE0TE1ACkKdKSFVLFiKXik4THKlqCkFlCxv3bmi27O6WoUwmdhW8VSfmIvF0WyY32uSlbU6EzcPMokzJIPrJuEjRQuktraCsJJOImFSvVDOBu0SOFD4Ro8nEJWHSoKHAgwk7MlkuUJzG5AYnmRePRhqqVNfk8TN8OUpXF8fQqmOxYlS3DDRI/LcIhNnySomcs0Bo+pFzF3x/RCTOZzMSw9lQbzBit9JQmQPQIqAE1LPvag3Za8Y6cOaMntj2zztXpcmNOcqpdEcCZ8xqsLB/LnCwgLmBKQyRTwhuUDLRf12PHfEhsjC0Cnqo24DV+cdbe1WeQlvlRIrldkMHG4fb90OpYkkWVTv4jSETCAzsPPv4w6pTMS7likv8RHGegkrPS5bDTu0hKpWo1Ds12+EOhIqNKHlSEppq9HA4cNO6APQ1kBfU+MJ9Gw3DyG7lD7Zmauaw1DXJF98eFiR5V+fyjWDaMFIDacWP2Ybmy2FPsHuglMtwCBrVu7SEqlvr318CPONYrjwCqRSzPHFyzSnMQUsfYrCESm5cYNiOAzJwqlEBIcksALvFo2b0dRLqtlr3GqU92pj3R3DMlU01Pqp+fxA8YliWEcWfM72o9rQ6KCisklb8Dc6eE3cnQa/QCBZk9R1bgP/ANH5NHGepufto4RHE2e2opDZlC5Dnea/GPEx4wl4Uc4YQTC1Khoh+UCzCSIs+wv1Q5/IRWDFn2F+qHM/AQYgl0Z117zlJl4XKCSTNsATaXGSyCSAmhIapc1dqgmka715jsYXnOerUyocRlknCqUQxBvUl97HidYnN0zlkuWdmYZBTQZTeh4aJexZ+6A8fjAEZHpQhjR2ZynexaD0ykEqHt3BL1AFWs7MK1odIrmPJzEMw3dzffOBjVsVKx2VMchyd4teupi57HS0pPGpd4ouFIzCoFYvmzVgyxV9N8UfB0YF8/4C3f5boekmx3/doZCT9/WHA9tIFneF/pCh6tOMWHojipi5qgpaykJJykkh6DlrFWQpmDP9+UT3RfFZJ4JDBXZ8bcLgQyfImRXFl7SYzrpvhinElRssJI7gEn4ecaNEZt/YicTLy2UKpO47jwP3aO7T5VjyJs8PW6d58LjHvsztIK1ADkOUWPDSiBls1qxAT8NMw0xlpynTcRvB17oIwu1WLkE8jHszi5pOPR8jB+lKpqmThb1SBT5ajcYUhFiNzV3V+sR8jayHcuD96iDw6hSnAaxyyi49nbCcZdC5aGZtHD8TYnlHSmjBiKNzGvO/jHU2hQFeyYQskeWKgmnGkdN6VG8N/WPTC4a7cI9lcCh7oUY4tPce6OJTvaFkVr5wpjzEaw0NFPf8Y56I3YvzHi1oeyff1iS2bs7Mcywydx1/KFlParHhheSVIkNmycshAILmviX+EO4gdk1hwFy/hA+Nm0A1PwH5t5x50nds+ixx2pRXgHMNKVCyIQoRMuIhKjHVQgiAETf7+MeMeUIQTCNjUeUqLPsL9V3/ACEVYxaNgH8LvPwEGD5Fl0Z316zkhOECnqqcAQ1DllgGvExmWGUpLAgPW7AFi937rxf/AP8AolZCcE3vTvhKjKdnHMaAE7qAHg/fGnFPlnLO0wzETAuYVMQeKb0s/j4wzL2ZnmF/Us+XMxuLEEDjy3wrHTyCkkEWBBIZ33mlteIhjEYtYWGLKHZI94aEglvho0LH7E+fAwNlKchiVVoBuJBFW50eJnY+IWhYlq/DDEqKrU04HSE1WAJgNUkgBSmcgMpiolIIY0O4RJJnZh2kki9XIo7kcW+cCU2Wg4ted3/pJYZQIuD3uLn6QRmr5fOAJOI3AlgHy8TS9d9IJROGbK4zM7P3GnhBuz0YvgIC2H15w8Jxf7EBTMSlAdRAG8u3AQ8iZxpfm8YYv3R3pAJqQiYWWKA6K/OJ4RlImkDkzDWLJsvpUtAyzPxBv9oDnr3xWMvqc2TD5iW7FYNE1OVaQoHQj4ag8oqu1OhCUuZUzLc5V1tuUK+Iiw4HbEqd6iw+oND4Q5iElQYOQeCWDVDkmta90dWLPPH7GedqNJjzcZI/8mfr2FPSH9GVJ95HaHiImMPP7AJoo+PGLFsZaklaVIy1cEFLF/2Sa73iTmS0n1gDzAPxjpnrXLiSPMXwiMG3jk/z/EVFB0tz1hzKXY15RZRs6UalCX5Rz/pcv3B4n6wn9RH6D/8Az5/Vfz8FcTTRo8lO9osidmyx7CYclyEiyUjugPULwhloJeWiuIw6yWSgtwBg2RsaZc9gca+Qia+6R1onLO30i8NDBduwXDbPQioGY7zb6fGCm31+ENz8UlHrFtwue5IqYGXjVK9UZBvLFXcmw735RzuTb5O+GNRVRVD+IxIRxUbJGvHgOPxtATklzc/bDhHAln3m5NSeZhJVCN2WSoUVQlS4SpUJhRqOxwx4mEEwLNR4w2ax4qjhhRjios/R4/g/vH4CKsVRZ+jX6n94/KDDsWfRQ+vLZomS8MTYKmpelCpKSksRUdg/HSMVkYEgiofmKtuZ4+iOt3YpxGzJhS+aQUzktfsOFVcEdhS7bow6ZIXLGYhTZh2qFRcXLE0PxeGm6OWXu5A5qavMSFs4I5a00O+8MY7HBYoEAWtUWZy9bUiSngEFzWu/Sxa2usR2ExolHNlSUklyqWJhCWYjKt0kKcB+MJGmTa5oPlbQyJS8hBBSUqUEkFqAubEihPMWh5CggtnS+ahC3NmNLtW57tYH2TjwtSkOUqWwS4z/ALKU0dNyaEOW3RIydmlRWpaEoUFPlQGBAYHKz5QWqDRzCTaXuFW5e0XKRlLJIWx9cOxBZmBDuK+NhDsxZJcJSxowAcMddAGApq+mopxCwVpEpTAAkFBClEqLFuLsSGDCJKTgVzAAzTKOzACgBZPtV3DXV4VTUS+PO+YsCnZpqSlQFGZLO5B725tCEy1oAZYQaAs7b7Fw57vCDhs+blYIUWIACRmYVJT2SS5F60ZjWhbUFZlIqVOn1wRUBzlejuNNQ26OhOzoi2+QnCqWxMwoqzEEgsw9nShtDu0U55ZQjMM3tC1GqTY7m+ECSViuZgT7OYHcKGulQNHhxc0aVJtVtPD73RuLHllpUxg7QxMoFwFBuyoByK2ZP5QRI6YTxLZAUhL1JCsoYapv4boGmTVcUkMbfej0HfeFjHMxDm9r/R2NhXgYZSimc7zN8MlcB00WqahSphmAWCTlJfQkitrHxi64fp7JWrIUTAqj0cNckGlPrGZ/pwd8qXJ3VFHLFnLUGsLmYwFRUoO2of1QaftX+EF5E/Joyx+TWk9L8N7yh+6flDielOHNpn+1X0jL5O1kKS4swKdHenxH28ES9oJy3Aa/zV4t/QQu5l1DG+maOrpXIGqjyQfm0Cr6Yy6lKJih+6kU7zFJlYtCgySAzauz1NdTXxMPTFPTfu0ZvC4jOTQyxRLWjpcVKYpTLB1USptKgZWiQVNUbrUX0T2R5VbvijpUSd7XtQ3HM8O+DtnbYXLNRmRu1vcH5fCE3Dekl0WmXKAsAPvU6w4VQNh8WmYnMguPMHcRoYdJjWJX1FFUIKo4owkHfGs1HY4THHjhMCzUeJhuZMbnpCllhDbb4xjopCVGOkwgmBYaPExaejaWk81K+nyiqPF32dh8kpCdQK8zU+cPDsSfQ/MQCCCHBoQbEaiPnfpx0LGz8SsgtKWFGXmSShmcIzAMFAjLXekl3LfRURu3thS8XJMqaHBqCwJSoWUHF4eSvohKNo+Z1IOVWcBr2IIDUZ3UDWxvWsR0jLnCZnZS9wEmtNTZ2Bpv0q986Q9B5uFmFOIGeWaImgFtSHNkqsMp7nEUzH4RYzejFEDMo6VZwHobim4d0QUuWmc744DpITLVmlPNCVE2D1ukMXLjSrMN8S2HWmcnMwTRQIULMauNBUUEVHAYxQWC7Kfk5PBuVPrE3LxwzIJSokukpuVOFpA0INab2JFXiU8bBTRZsGpPZe6dXBypoQAokB2e7VFdQVz56CsOoZQzEKqQ4dstKhgfyis7JnpKgFWAYghyFWqklXG7UakHK2y83K/azJCTly0YgnQDQBmdqaRzvFyHcT6MctBpZnzBVnpvYOzi2po7QjFzc4SqYcybPwI1OlacYjE4/wBlaXSxJI0CGSVVsA9DfhZzpGIZLhicxOU6AklwXLsGIKa94iVOPkopsjMd0LXlEzDklQzPLLjNuCTYG/A8Ig8PthSFZFoUlYFUrDEnRwWuHEXmRjxdKwmgooHKaAkcGB0tTuG21sWXi5YEyhSCUTUs4G46KTwcbw0dGPPdRn/kq6lyuysTdpD2RXipgCSN4733GPDFECrMcx10oco1o3cecD4norMT6swKIsX5V3j8++FStmz0S8pSSPdo1VVJNAAzihPmY6lKL6ZHY2EHKsgk5EG9Eu5FH1B0NSK2h9RCAlBOexerhy4CdDTlflAZwEwgjMGKiwYkuKVLAV+kOy9nhLFRBIdj2qtoQ7C4o/1g8SJtO+gxeEpmYJdyODOSzXpUsGoIaMsmjJZyxAKCzUKaOS1eDBtYMlTPYCm1d00YgVs16cwOTOKxSWIC8yhQgOwIPacMynANiN71ijSReuLGpmyJiQFpNGIbMSKVBFAD3H8y8H0gCCM7kKtQJVc33Brhy3jDOH2gEqo1w7gse1QqCS7uTYsIHxmMUSsAOhRPZFT2VEvUAkFwageZELb8FINJWmWpGNQonISAXIzVo7OUhmpHV4hIFD61ePfpwirYHaCpbTGUGqASoDtUu+Z7UHMwWjb+ZaCqUAkApzVOY1DuC3rCwGoa0Bc9lceotclnweNUlTpLEeDbuMWPA7aRM7NEr3PfkfleKvJw6FZlJWCAxAcVS1VCru5ZiBSvAISvK783Pi3dA6OppSLy8czRXcB0hI7Myo0VqOY1+POJwqCkggggsQdIFknGhwmOExww27ngPP8AKDYBTvXw+sJJjiplWjxMCzHjCFR7PEhszY6ppB9VG/fy384K5A3QvYGzjMXmI7CPM6D5xbYbw8hKEhKQwFoci6VEG7PR6PR6CARNkJUkpUkKSaEEAg8wbxVMd1Z4RZdCTKL5uyXDsQ7Kdu4i0W6PQsoqXDA4p9mNY/qHm+kSqRipaAhsrylA0LlSiFHManuYQfK6n5qSsiZIImOpQKVBlEM4KQCQKljfV3L6tHoV44vsXYjHsH1KT0KJE6SAPVASo+7elWYtziQT1QrBmqC5SlTCD2s50Ad2cG9uVI1GPQrwxfZlBIyn+6Cfly+nlBL6JUHYUele054PRmhnBdTuIlrzemksAWpMdyGdyKG1v665HoPox6N6cTMMB1VYhASFz5akhyQy3qSaKDcKtvgodWs4pYzJVmBHpBqo2t7XlrRtFj0I9NBhUUjNEdVs4JUPTSzm3hZA5DT7vCj1WzTebLLBhRVKEFiBS8aTHoKwQQ8Xt6M0X1UzCXM1BJu+e13bU28IEPVBOo86Vq9FPW/aZ7ee6NWj0UUIoD57MhV1M4ih9PKJD6LAINMqgB2g2ri8cX1KztJsgXsJgerh2vzPnGvx6DsQmxGPHqWxOUAYiVQlqTKAtalC7+UFy+qXFVCsRJKTcZVEascqgQ9TXiY1aPRtiNGCj0ZKvqbnFJT6aVWjMtm101NYYwvUtiUU/SJLfsqcVBDEi9AHaNhj0bYg7V2Zjguq3ESzSfKb3WWQ5DKPFx96RI4nq8mqLiaioD0UKtW3Gr8YvsejbUVjNx4RnY6tp7frpZrqFUGoH5wVgeg+IlHszZWXVLKb4UPGL1HoGxBeWTK2ejC/fT5x7+zC/fT4GLJHo2xA3srR6Lr99PgYVL6KHWYByH1MWOPRtiNvZF4To9KQQSM5HvW8LRJgR2PQyVCt2ej0ej0EB//Z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24580" name="Picture 6" descr="http://t1.gstatic.com/images?q=tbn:ANd9GcREl1kNEFvXd0p3wTAiFvxVtBw2yvQKGAPNBNFigDld_M3dBq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57680"/>
            <a:ext cx="3732482" cy="279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http://t2.gstatic.com/images?q=tbn:ANd9GcSqeqfIzhi9HNKkFcBbEhnN5zwruy8LeWFg-IMVpHP_v_KF7fY0KIsqy7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87473"/>
            <a:ext cx="4495800" cy="301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998538" y="4722813"/>
            <a:ext cx="3725862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/>
              <a:t>El </a:t>
            </a:r>
            <a:r>
              <a:rPr lang="en-US" sz="2800" b="1" kern="0" dirty="0" err="1" smtClean="0"/>
              <a:t>balneario</a:t>
            </a:r>
            <a:endParaRPr lang="en-US" sz="28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201671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http://t1.gstatic.com/images?q=tbn:ANd9GcSSFOtYfSjG6Ur4qg7x5FsrJwOEsCqds7el2BRzezXbLqhLuVHv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0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t0.gstatic.com/images?q=tbn:ANd9GcS1mMxJ_inzNefSSGg10OrNXa6WtXt5GrL0pBJQbP_vWCC2SK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855" y="571500"/>
            <a:ext cx="23622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2.gstatic.com/images?q=tbn:ANd9GcR_GpYKORtapklL-fxGAQPUSu5_mOMna3tpYlyNfZpzALJR223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58882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t3.gstatic.com/images?q=tbn:ANd9GcSGUWUqfUBzT8TcjmKgpiMHz_OsHw0E0B5f3wAZpQYm380mAankx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128" y="914400"/>
            <a:ext cx="1828799" cy="223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t2.gstatic.com/images?q=tbn:ANd9GcTc070GlD02B_LfEbhrgMAvm1U7Zsjh7mGpoVe_4bi_y5VLSGn8w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" y="3582043"/>
            <a:ext cx="2286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t1.gstatic.com/images?q=tbn:ANd9GcRXkMyhxm084Dw4fJZEuT1WG8hgiZWNzZAcQK8m-srmmt3jiDN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54" y="3865740"/>
            <a:ext cx="3336404" cy="193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t3.gstatic.com/images?q=tbn:ANd9GcS0lW7cmMSpUp7sCGWY4aguvgx7J3SucCSf5gEEpNk-Gu9j0c_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618" y="3865740"/>
            <a:ext cx="2556164" cy="175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8541" y="2590800"/>
            <a:ext cx="1598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toalla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sz="2400" b="1" dirty="0" err="1" smtClean="0">
                <a:solidFill>
                  <a:srgbClr val="00B050"/>
                </a:solidFill>
              </a:rPr>
              <a:t>playera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1" y="18288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</a:rPr>
              <a:t>Los </a:t>
            </a:r>
            <a:r>
              <a:rPr lang="en-US" sz="2400" b="1" dirty="0" err="1" smtClean="0">
                <a:solidFill>
                  <a:srgbClr val="00B050"/>
                </a:solidFill>
              </a:rPr>
              <a:t>anteojos</a:t>
            </a:r>
            <a:r>
              <a:rPr lang="en-US" sz="2400" b="1" dirty="0" smtClean="0">
                <a:solidFill>
                  <a:srgbClr val="00B050"/>
                </a:solidFill>
              </a:rPr>
              <a:t> de sol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</a:rPr>
              <a:t>Las </a:t>
            </a:r>
            <a:r>
              <a:rPr lang="en-US" sz="2400" b="1" dirty="0" err="1" smtClean="0">
                <a:solidFill>
                  <a:srgbClr val="00B050"/>
                </a:solidFill>
              </a:rPr>
              <a:t>gafas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7242" y="2401255"/>
            <a:ext cx="22204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_tradnl" sz="2400" b="1" dirty="0" smtClean="0">
                <a:solidFill>
                  <a:srgbClr val="00B050"/>
                </a:solidFill>
              </a:rPr>
              <a:t>La loción </a:t>
            </a:r>
          </a:p>
          <a:p>
            <a:r>
              <a:rPr lang="es-ES_tradnl" sz="2400" b="1" dirty="0" smtClean="0">
                <a:solidFill>
                  <a:srgbClr val="00B050"/>
                </a:solidFill>
              </a:rPr>
              <a:t>    (crema)</a:t>
            </a:r>
          </a:p>
          <a:p>
            <a:r>
              <a:rPr lang="es-ES_tradnl" sz="2400" b="1" dirty="0" smtClean="0">
                <a:solidFill>
                  <a:srgbClr val="00B050"/>
                </a:solidFill>
              </a:rPr>
              <a:t> bronceadora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32286" y="111112"/>
            <a:ext cx="18117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crema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sz="2400" b="1" dirty="0" err="1" smtClean="0">
                <a:solidFill>
                  <a:srgbClr val="00B050"/>
                </a:solidFill>
              </a:rPr>
              <a:t>protectora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1" y="6167735"/>
            <a:ext cx="5105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00B050"/>
                </a:solidFill>
              </a:rPr>
              <a:t>El traje de baño / bañador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0800" y="5768736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Los </a:t>
            </a:r>
            <a:r>
              <a:rPr lang="en-US" sz="2400" b="1" dirty="0" err="1" smtClean="0">
                <a:solidFill>
                  <a:srgbClr val="00B050"/>
                </a:solidFill>
              </a:rPr>
              <a:t>zapatos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playeros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7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t1.gstatic.com/images?q=tbn:ANd9GcRLCIBakiTL0r9w781c1GgYAmjYuAlVzjg-81i0_amX7HPm7-0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4267200" cy="2592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ttp://t0.gstatic.com/images?q=tbn:ANd9GcSIqrKWk-EwFlHQ8IVug2R9OQktkVa32hbQ-h3KXrDu3e2tsV_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8382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t1.gstatic.com/images?q=tbn:ANd9GcTjPvz-vUqdrJPI9-YW2nwvi7KiCSsan4PHUh3urh4dZQEOkylH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436" y="3200400"/>
            <a:ext cx="2971800" cy="3358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18705" y="2438400"/>
            <a:ext cx="3805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silla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playera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3600" y="2669232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pelota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playera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4400" y="4076488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sombrilla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</a:rPr>
              <a:t>El parasol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429000" y="4491986"/>
            <a:ext cx="1447800" cy="41549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91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152400"/>
            <a:ext cx="7793037" cy="762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Verbos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2400" cy="4114800"/>
          </a:xfrm>
        </p:spPr>
        <p:txBody>
          <a:bodyPr/>
          <a:lstStyle/>
          <a:p>
            <a:r>
              <a:rPr lang="en-US" dirty="0" err="1" smtClean="0"/>
              <a:t>Pasar</a:t>
            </a:r>
            <a:endParaRPr lang="en-US" dirty="0" smtClean="0"/>
          </a:p>
          <a:p>
            <a:r>
              <a:rPr lang="en-US" dirty="0" err="1" smtClean="0"/>
              <a:t>Tomar</a:t>
            </a:r>
            <a:r>
              <a:rPr lang="en-US" dirty="0" smtClean="0"/>
              <a:t> (el sol)</a:t>
            </a:r>
          </a:p>
          <a:p>
            <a:r>
              <a:rPr lang="en-US" dirty="0" err="1" smtClean="0"/>
              <a:t>Usar</a:t>
            </a:r>
            <a:endParaRPr lang="en-US" dirty="0" smtClean="0"/>
          </a:p>
          <a:p>
            <a:r>
              <a:rPr lang="en-US" dirty="0" err="1" smtClean="0"/>
              <a:t>Practicar</a:t>
            </a:r>
            <a:endParaRPr lang="en-US" dirty="0" smtClean="0"/>
          </a:p>
          <a:p>
            <a:r>
              <a:rPr lang="en-US" dirty="0" err="1" smtClean="0"/>
              <a:t>Bucear</a:t>
            </a:r>
            <a:endParaRPr lang="en-US" dirty="0" smtClean="0"/>
          </a:p>
          <a:p>
            <a:r>
              <a:rPr lang="en-US" dirty="0" err="1" smtClean="0"/>
              <a:t>Nadar</a:t>
            </a:r>
            <a:endParaRPr lang="en-US" dirty="0" smtClean="0"/>
          </a:p>
          <a:p>
            <a:r>
              <a:rPr lang="en-US" dirty="0" err="1" smtClean="0"/>
              <a:t>Alquilar</a:t>
            </a:r>
            <a:endParaRPr lang="en-US" dirty="0" smtClean="0"/>
          </a:p>
          <a:p>
            <a:r>
              <a:rPr lang="en-US" dirty="0" err="1" smtClean="0"/>
              <a:t>Pescar</a:t>
            </a:r>
            <a:endParaRPr lang="en-US" dirty="0" smtClean="0"/>
          </a:p>
          <a:p>
            <a:r>
              <a:rPr lang="en-US" dirty="0" err="1" smtClean="0"/>
              <a:t>golpear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1295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pass / to spend time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19005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sunbathe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25101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use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30435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practice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3581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scuba / </a:t>
            </a:r>
            <a:r>
              <a:rPr lang="en-US" sz="2400" b="1" dirty="0" err="1" smtClean="0">
                <a:solidFill>
                  <a:srgbClr val="00B050"/>
                </a:solidFill>
              </a:rPr>
              <a:t>snorkle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41865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swi</a:t>
            </a:r>
            <a:r>
              <a:rPr lang="en-US" sz="2400" b="1" dirty="0">
                <a:solidFill>
                  <a:srgbClr val="00B050"/>
                </a:solidFill>
              </a:rPr>
              <a:t>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71800" y="4800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rent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53340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fish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5943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To hit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61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Leer </a:t>
            </a:r>
            <a:r>
              <a:rPr lang="en-US" u="sng" dirty="0" smtClean="0"/>
              <a:t>El </a:t>
            </a:r>
            <a:r>
              <a:rPr lang="en-US" u="sng" dirty="0" err="1" smtClean="0"/>
              <a:t>balneario</a:t>
            </a:r>
            <a:r>
              <a:rPr lang="en-US" dirty="0" smtClean="0"/>
              <a:t> p. 120-121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685800"/>
            <a:ext cx="7793037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605</TotalTime>
  <Words>231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cubos tricolor</vt:lpstr>
      <vt:lpstr>Me llamo ___________    Clase 7il La fecha es el … de mayo del 2013</vt:lpstr>
      <vt:lpstr>Las 4 estaciones- 4 seasons</vt:lpstr>
      <vt:lpstr>¿Qué tiempo hace en el verano?</vt:lpstr>
      <vt:lpstr>La playa</vt:lpstr>
      <vt:lpstr>La piscina/la alberca</vt:lpstr>
      <vt:lpstr>PowerPoint Presentation</vt:lpstr>
      <vt:lpstr>PowerPoint Presentation</vt:lpstr>
      <vt:lpstr>Verbos: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6 de mayo del 2013</dc:title>
  <dc:creator>Helen Zumaeta</dc:creator>
  <cp:lastModifiedBy>Helen Zumaeta</cp:lastModifiedBy>
  <cp:revision>21</cp:revision>
  <cp:lastPrinted>2013-05-09T12:34:52Z</cp:lastPrinted>
  <dcterms:created xsi:type="dcterms:W3CDTF">2013-05-06T13:08:20Z</dcterms:created>
  <dcterms:modified xsi:type="dcterms:W3CDTF">2013-05-09T17:49:18Z</dcterms:modified>
</cp:coreProperties>
</file>